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7" r:id="rId2"/>
    <p:sldId id="295" r:id="rId3"/>
    <p:sldId id="306" r:id="rId4"/>
    <p:sldId id="309" r:id="rId5"/>
    <p:sldId id="296" r:id="rId6"/>
    <p:sldId id="260" r:id="rId7"/>
    <p:sldId id="318" r:id="rId8"/>
    <p:sldId id="310" r:id="rId9"/>
    <p:sldId id="321" r:id="rId10"/>
    <p:sldId id="279" r:id="rId11"/>
    <p:sldId id="320" r:id="rId12"/>
    <p:sldId id="287" r:id="rId13"/>
    <p:sldId id="311" r:id="rId14"/>
    <p:sldId id="256" r:id="rId15"/>
    <p:sldId id="303" r:id="rId16"/>
    <p:sldId id="304" r:id="rId17"/>
    <p:sldId id="272" r:id="rId18"/>
    <p:sldId id="307" r:id="rId19"/>
    <p:sldId id="312" r:id="rId20"/>
    <p:sldId id="264" r:id="rId21"/>
    <p:sldId id="308" r:id="rId22"/>
    <p:sldId id="288" r:id="rId23"/>
    <p:sldId id="313" r:id="rId24"/>
    <p:sldId id="316" r:id="rId25"/>
    <p:sldId id="261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F1735C"/>
    <a:srgbClr val="FFD175"/>
    <a:srgbClr val="FFCB5E"/>
    <a:srgbClr val="35C3E9"/>
    <a:srgbClr val="94CB77"/>
    <a:srgbClr val="C0504D"/>
    <a:srgbClr val="FEEBB6"/>
    <a:srgbClr val="9FE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5785" autoAdjust="0"/>
  </p:normalViewPr>
  <p:slideViewPr>
    <p:cSldViewPr>
      <p:cViewPr>
        <p:scale>
          <a:sx n="50" d="100"/>
          <a:sy n="50" d="100"/>
        </p:scale>
        <p:origin x="1662" y="9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63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607753718285215"/>
          <c:y val="0.11349222876398539"/>
          <c:w val="0.51256714785651791"/>
          <c:h val="0.7852093793280916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173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132-4C6B-94F6-9034BAB98279}"/>
              </c:ext>
            </c:extLst>
          </c:dPt>
          <c:dPt>
            <c:idx val="1"/>
            <c:bubble3D val="0"/>
            <c:spPr>
              <a:solidFill>
                <a:srgbClr val="FFCB5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132-4C6B-94F6-9034BAB98279}"/>
              </c:ext>
            </c:extLst>
          </c:dPt>
          <c:dPt>
            <c:idx val="2"/>
            <c:bubble3D val="0"/>
            <c:spPr>
              <a:solidFill>
                <a:srgbClr val="94CB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132-4C6B-94F6-9034BAB98279}"/>
              </c:ext>
            </c:extLst>
          </c:dPt>
          <c:dPt>
            <c:idx val="3"/>
            <c:bubble3D val="0"/>
            <c:spPr>
              <a:solidFill>
                <a:srgbClr val="35C3E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132-4C6B-94F6-9034BAB98279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132-4C6B-94F6-9034BAB98279}"/>
              </c:ext>
            </c:extLst>
          </c:dPt>
          <c:dLbls>
            <c:dLbl>
              <c:idx val="0"/>
              <c:layout>
                <c:manualLayout>
                  <c:x val="-1.2500000000000001E-2"/>
                  <c:y val="6.1702137996672471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45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7132-4C6B-94F6-9034BAB98279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/>
                      <a:t>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7132-4C6B-94F6-9034BAB982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ngsanaUPC" panose="02020603050405020304" pitchFamily="18" charset="-34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호흡기(질식사)</c:v>
                </c:pt>
                <c:pt idx="1">
                  <c:v>선청성기형</c:v>
                </c:pt>
                <c:pt idx="2">
                  <c:v>분류 안된 이상 소견</c:v>
                </c:pt>
                <c:pt idx="3">
                  <c:v>출생전후기 병태</c:v>
                </c:pt>
                <c:pt idx="4">
                  <c:v>신경계통 질환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23</c:v>
                </c:pt>
                <c:pt idx="2">
                  <c:v>12</c:v>
                </c:pt>
                <c:pt idx="3">
                  <c:v>11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132-4C6B-94F6-9034BAB982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99"/>
        <c:holeSize val="6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607753718285215"/>
          <c:y val="0.11349222876398539"/>
          <c:w val="0.51256714785651791"/>
          <c:h val="0.7852093793280916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F173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5A-4F26-9A37-A2CE70EA91A1}"/>
              </c:ext>
            </c:extLst>
          </c:dPt>
          <c:dPt>
            <c:idx val="1"/>
            <c:bubble3D val="0"/>
            <c:spPr>
              <a:solidFill>
                <a:srgbClr val="FFCB5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5A-4F26-9A37-A2CE70EA91A1}"/>
              </c:ext>
            </c:extLst>
          </c:dPt>
          <c:dPt>
            <c:idx val="2"/>
            <c:bubble3D val="0"/>
            <c:spPr>
              <a:solidFill>
                <a:srgbClr val="94CB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5A-4F26-9A37-A2CE70EA91A1}"/>
              </c:ext>
            </c:extLst>
          </c:dPt>
          <c:dPt>
            <c:idx val="3"/>
            <c:bubble3D val="0"/>
            <c:spPr>
              <a:solidFill>
                <a:srgbClr val="35C3E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5A-4F26-9A37-A2CE70EA91A1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55A-4F26-9A37-A2CE70EA91A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12F-4EE6-BACA-8A8FC2D9162F}"/>
              </c:ext>
            </c:extLst>
          </c:dPt>
          <c:dLbls>
            <c:dLbl>
              <c:idx val="0"/>
              <c:layout>
                <c:manualLayout>
                  <c:x val="-1.2500000000000001E-2"/>
                  <c:y val="6.1702137996672471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/>
                      <a:t>48.6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55A-4F26-9A37-A2CE70EA91A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ko-KR"/>
                      <a:t>9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955A-4F26-9A37-A2CE70EA91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AngsanaUPC" panose="02020603050405020304" pitchFamily="18" charset="-34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낙상</c:v>
                </c:pt>
                <c:pt idx="1">
                  <c:v>충돌</c:v>
                </c:pt>
                <c:pt idx="2">
                  <c:v>미끄러짐, 넘어짐</c:v>
                </c:pt>
                <c:pt idx="3">
                  <c:v>고온물질 의한 위해</c:v>
                </c:pt>
                <c:pt idx="4">
                  <c:v>이물질 삼킴/흡인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48.6</c:v>
                </c:pt>
                <c:pt idx="1">
                  <c:v>13.1</c:v>
                </c:pt>
                <c:pt idx="2">
                  <c:v>9.8000000000000007</c:v>
                </c:pt>
                <c:pt idx="3">
                  <c:v>6.9</c:v>
                </c:pt>
                <c:pt idx="4">
                  <c:v>5.0999999999999996</c:v>
                </c:pt>
                <c:pt idx="5">
                  <c:v>14.399999999999999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55A-4F26-9A37-A2CE70EA91A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99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19540-CABD-4934-8BB0-72844EEE8B31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32942-FFB8-48AD-B137-A46B8B987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365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32942-FFB8-48AD-B137-A46B8B987C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0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32942-FFB8-48AD-B137-A46B8B987C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4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32942-FFB8-48AD-B137-A46B8B987C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9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32942-FFB8-48AD-B137-A46B8B987C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14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32942-FFB8-48AD-B137-A46B8B987C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01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40</a:t>
            </a:r>
            <a:r>
              <a:rPr lang="ko-KR" altLang="en-US" dirty="0"/>
              <a:t>분의 음성 데이터를 가지고 음성데이터 </a:t>
            </a:r>
            <a:r>
              <a:rPr lang="en-US" altLang="ko-KR" dirty="0"/>
              <a:t>MFCC</a:t>
            </a:r>
            <a:r>
              <a:rPr lang="ko-KR" altLang="en-US" dirty="0"/>
              <a:t>알고리즘을 이용하여 특정 벡터를 추출하여 주파수를 </a:t>
            </a:r>
            <a:r>
              <a:rPr lang="en-US" altLang="ko-KR" dirty="0"/>
              <a:t>30000 </a:t>
            </a:r>
            <a:r>
              <a:rPr lang="ko-KR" altLang="en-US" dirty="0"/>
              <a:t>늘려 전처리를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32942-FFB8-48AD-B137-A46B8B987C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161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732942-FFB8-48AD-B137-A46B8B987C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2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18" Type="http://schemas.openxmlformats.org/officeDocument/2006/relationships/image" Target="../media/image59.png"/><Relationship Id="rId3" Type="http://schemas.openxmlformats.org/officeDocument/2006/relationships/image" Target="../media/image74.png"/><Relationship Id="rId21" Type="http://schemas.openxmlformats.org/officeDocument/2006/relationships/image" Target="../media/image40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5.png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10" Type="http://schemas.openxmlformats.org/officeDocument/2006/relationships/image" Target="../media/image63.png"/><Relationship Id="rId19" Type="http://schemas.microsoft.com/office/2007/relationships/hdphoto" Target="../media/hdphoto1.wdp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62.png"/><Relationship Id="rId22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8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7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3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40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0.png"/><Relationship Id="rId7" Type="http://schemas.openxmlformats.org/officeDocument/2006/relationships/image" Target="../media/image11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19.png"/><Relationship Id="rId12" Type="http://schemas.openxmlformats.org/officeDocument/2006/relationships/image" Target="../media/image3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05.png"/><Relationship Id="rId5" Type="http://schemas.openxmlformats.org/officeDocument/2006/relationships/image" Target="../media/image86.png"/><Relationship Id="rId15" Type="http://schemas.openxmlformats.org/officeDocument/2006/relationships/image" Target="../media/image125.png"/><Relationship Id="rId10" Type="http://schemas.openxmlformats.org/officeDocument/2006/relationships/image" Target="../media/image122.png"/><Relationship Id="rId4" Type="http://schemas.openxmlformats.org/officeDocument/2006/relationships/image" Target="../media/image40.png"/><Relationship Id="rId9" Type="http://schemas.openxmlformats.org/officeDocument/2006/relationships/image" Target="../media/image121.png"/><Relationship Id="rId1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39" Type="http://schemas.openxmlformats.org/officeDocument/2006/relationships/image" Target="../media/image169.png"/><Relationship Id="rId21" Type="http://schemas.openxmlformats.org/officeDocument/2006/relationships/image" Target="../media/image152.png"/><Relationship Id="rId34" Type="http://schemas.openxmlformats.org/officeDocument/2006/relationships/image" Target="../media/image165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6.png"/><Relationship Id="rId33" Type="http://schemas.openxmlformats.org/officeDocument/2006/relationships/image" Target="../media/image164.png"/><Relationship Id="rId38" Type="http://schemas.openxmlformats.org/officeDocument/2006/relationships/image" Target="../media/image168.png"/><Relationship Id="rId2" Type="http://schemas.openxmlformats.org/officeDocument/2006/relationships/image" Target="../media/image134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29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image" Target="../media/image167.png"/><Relationship Id="rId40" Type="http://schemas.openxmlformats.org/officeDocument/2006/relationships/image" Target="../media/image170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28" Type="http://schemas.openxmlformats.org/officeDocument/2006/relationships/image" Target="../media/image159.png"/><Relationship Id="rId36" Type="http://schemas.openxmlformats.org/officeDocument/2006/relationships/image" Target="../media/image3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31" Type="http://schemas.openxmlformats.org/officeDocument/2006/relationships/image" Target="../media/image162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Relationship Id="rId27" Type="http://schemas.openxmlformats.org/officeDocument/2006/relationships/image" Target="../media/image158.png"/><Relationship Id="rId30" Type="http://schemas.openxmlformats.org/officeDocument/2006/relationships/image" Target="../media/image161.png"/><Relationship Id="rId35" Type="http://schemas.openxmlformats.org/officeDocument/2006/relationships/image" Target="../media/image166.png"/><Relationship Id="rId8" Type="http://schemas.openxmlformats.org/officeDocument/2006/relationships/image" Target="../media/image139.png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jpg"/><Relationship Id="rId3" Type="http://schemas.openxmlformats.org/officeDocument/2006/relationships/image" Target="../media/image175.png"/><Relationship Id="rId21" Type="http://schemas.openxmlformats.org/officeDocument/2006/relationships/image" Target="../media/image192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jpg"/><Relationship Id="rId2" Type="http://schemas.openxmlformats.org/officeDocument/2006/relationships/image" Target="../media/image174.png"/><Relationship Id="rId16" Type="http://schemas.openxmlformats.org/officeDocument/2006/relationships/image" Target="../media/image187.jp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82.png"/><Relationship Id="rId5" Type="http://schemas.openxmlformats.org/officeDocument/2006/relationships/image" Target="../media/image177.png"/><Relationship Id="rId15" Type="http://schemas.openxmlformats.org/officeDocument/2006/relationships/image" Target="../media/image186.png"/><Relationship Id="rId23" Type="http://schemas.openxmlformats.org/officeDocument/2006/relationships/image" Target="../media/image194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4" Type="http://schemas.openxmlformats.org/officeDocument/2006/relationships/image" Target="../media/image176.png"/><Relationship Id="rId9" Type="http://schemas.openxmlformats.org/officeDocument/2006/relationships/image" Target="../media/image180.png"/><Relationship Id="rId14" Type="http://schemas.openxmlformats.org/officeDocument/2006/relationships/image" Target="../media/image185.jpeg"/><Relationship Id="rId22" Type="http://schemas.openxmlformats.org/officeDocument/2006/relationships/image" Target="../media/image1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4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3.png"/><Relationship Id="rId10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40.png"/><Relationship Id="rId15" Type="http://schemas.openxmlformats.org/officeDocument/2006/relationships/image" Target="../media/image65.pn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60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5847" y="-133333"/>
            <a:ext cx="11508504" cy="5099107"/>
            <a:chOff x="6785847" y="-133333"/>
            <a:chExt cx="11508504" cy="50991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5847" y="-133333"/>
              <a:ext cx="11508504" cy="50991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1795" y="942418"/>
            <a:ext cx="9253370" cy="9075360"/>
            <a:chOff x="9731795" y="942418"/>
            <a:chExt cx="9253370" cy="9075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1795" y="942418"/>
              <a:ext cx="9253370" cy="9075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55484" y="622109"/>
            <a:ext cx="1573232" cy="491635"/>
            <a:chOff x="15755484" y="622109"/>
            <a:chExt cx="1573232" cy="4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60941" y="3153467"/>
            <a:ext cx="5752381" cy="6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2980" y="3219099"/>
            <a:ext cx="9114286" cy="2733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2390" y="5451529"/>
            <a:ext cx="7009524" cy="1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2376" y="7702265"/>
            <a:ext cx="6653988" cy="1767241"/>
            <a:chOff x="1352376" y="7702265"/>
            <a:chExt cx="6653988" cy="17672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044" y="7958077"/>
              <a:ext cx="5980952" cy="137142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352376" y="7702265"/>
              <a:ext cx="1653882" cy="184821"/>
              <a:chOff x="1352376" y="7702265"/>
              <a:chExt cx="1653882" cy="18482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52376" y="7702265"/>
                <a:ext cx="1653882" cy="18482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52376" y="9284685"/>
              <a:ext cx="5780198" cy="184821"/>
              <a:chOff x="1352376" y="9284685"/>
              <a:chExt cx="5780198" cy="18482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52376" y="9284685"/>
                <a:ext cx="5780198" cy="1848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그룹 1023"/>
          <p:cNvGrpSpPr/>
          <p:nvPr/>
        </p:nvGrpSpPr>
        <p:grpSpPr>
          <a:xfrm>
            <a:off x="676290" y="1435062"/>
            <a:ext cx="16792638" cy="496707"/>
            <a:chOff x="676290" y="1435062"/>
            <a:chExt cx="16792638" cy="49670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90" y="1435062"/>
              <a:ext cx="16792638" cy="496707"/>
            </a:xfrm>
            <a:prstGeom prst="rect">
              <a:avLst/>
            </a:prstGeom>
          </p:spPr>
        </p:pic>
      </p:grpSp>
      <p:grpSp>
        <p:nvGrpSpPr>
          <p:cNvPr id="54" name="그룹 1006">
            <a:extLst>
              <a:ext uri="{FF2B5EF4-FFF2-40B4-BE49-F238E27FC236}">
                <a16:creationId xmlns:a16="http://schemas.microsoft.com/office/drawing/2014/main" id="{9A839673-F5C2-4499-A695-515B852E3C04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55" name="Object 21">
              <a:extLst>
                <a:ext uri="{FF2B5EF4-FFF2-40B4-BE49-F238E27FC236}">
                  <a16:creationId xmlns:a16="http://schemas.microsoft.com/office/drawing/2014/main" id="{280F4BE5-25D4-4944-87EF-CB8963768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4A5795F-6074-4EC1-8294-70E532EE3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18" y="1814801"/>
            <a:ext cx="4372559" cy="8005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50F7CC-F949-4AE8-BC26-1180476E7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929" y="1922772"/>
            <a:ext cx="4372559" cy="79451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359687-390A-4E85-A876-F1BBA8EC6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6241" y="1931768"/>
            <a:ext cx="4372559" cy="7912251"/>
          </a:xfrm>
          <a:prstGeom prst="rect">
            <a:avLst/>
          </a:prstGeom>
        </p:spPr>
      </p:pic>
      <p:pic>
        <p:nvPicPr>
          <p:cNvPr id="2" name="Object 9">
            <a:extLst>
              <a:ext uri="{FF2B5EF4-FFF2-40B4-BE49-F238E27FC236}">
                <a16:creationId xmlns:a16="http://schemas.microsoft.com/office/drawing/2014/main" id="{6700A73B-9594-437C-884F-C4C87A1BF6F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6571" y="390681"/>
            <a:ext cx="6371429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>
            <a:extLst>
              <a:ext uri="{FF2B5EF4-FFF2-40B4-BE49-F238E27FC236}">
                <a16:creationId xmlns:a16="http://schemas.microsoft.com/office/drawing/2014/main" id="{F82BD890-44AD-48C9-AFD9-AE819099A91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4857" y="408365"/>
            <a:ext cx="7142857" cy="1257143"/>
          </a:xfrm>
          <a:prstGeom prst="rect">
            <a:avLst/>
          </a:prstGeom>
        </p:spPr>
      </p:pic>
      <p:pic>
        <p:nvPicPr>
          <p:cNvPr id="3" name="Object 54">
            <a:extLst>
              <a:ext uri="{FF2B5EF4-FFF2-40B4-BE49-F238E27FC236}">
                <a16:creationId xmlns:a16="http://schemas.microsoft.com/office/drawing/2014/main" id="{FF862AF9-88F0-4097-AB7C-B5B5DBA0C7B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4120112"/>
            <a:ext cx="11149743" cy="3385588"/>
          </a:xfrm>
          <a:prstGeom prst="rect">
            <a:avLst/>
          </a:prstGeom>
        </p:spPr>
      </p:pic>
      <p:pic>
        <p:nvPicPr>
          <p:cNvPr id="43" name="Object 2">
            <a:extLst>
              <a:ext uri="{FF2B5EF4-FFF2-40B4-BE49-F238E27FC236}">
                <a16:creationId xmlns:a16="http://schemas.microsoft.com/office/drawing/2014/main" id="{1606F449-8D99-430C-9E3A-CCD2AE56AF3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7942" y="4701117"/>
            <a:ext cx="15590476" cy="1809524"/>
          </a:xfrm>
          <a:prstGeom prst="rect">
            <a:avLst/>
          </a:prstGeom>
        </p:spPr>
      </p:pic>
      <p:grpSp>
        <p:nvGrpSpPr>
          <p:cNvPr id="87" name="그룹 1006">
            <a:extLst>
              <a:ext uri="{FF2B5EF4-FFF2-40B4-BE49-F238E27FC236}">
                <a16:creationId xmlns:a16="http://schemas.microsoft.com/office/drawing/2014/main" id="{0CA31D9E-80C7-4C5C-83A2-EB05E372D946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88" name="Object 21">
              <a:extLst>
                <a:ext uri="{FF2B5EF4-FFF2-40B4-BE49-F238E27FC236}">
                  <a16:creationId xmlns:a16="http://schemas.microsoft.com/office/drawing/2014/main" id="{AC95BA7C-A5E2-4036-82A6-F8927D4FC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2F8F70DC-D921-4CC6-9932-DCCE5F187CA0}"/>
              </a:ext>
            </a:extLst>
          </p:cNvPr>
          <p:cNvSpPr/>
          <p:nvPr/>
        </p:nvSpPr>
        <p:spPr>
          <a:xfrm>
            <a:off x="6930978" y="2628900"/>
            <a:ext cx="6175422" cy="6332164"/>
          </a:xfrm>
          <a:prstGeom prst="ellipse">
            <a:avLst/>
          </a:prstGeom>
          <a:solidFill>
            <a:srgbClr val="FFD1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6" name="그룹 1004">
            <a:extLst>
              <a:ext uri="{FF2B5EF4-FFF2-40B4-BE49-F238E27FC236}">
                <a16:creationId xmlns:a16="http://schemas.microsoft.com/office/drawing/2014/main" id="{FD33B48F-FEEA-48F0-A016-869AC118AB51}"/>
              </a:ext>
            </a:extLst>
          </p:cNvPr>
          <p:cNvGrpSpPr/>
          <p:nvPr/>
        </p:nvGrpSpPr>
        <p:grpSpPr>
          <a:xfrm>
            <a:off x="9340533" y="4560944"/>
            <a:ext cx="1548683" cy="241611"/>
            <a:chOff x="9340533" y="4560944"/>
            <a:chExt cx="1548683" cy="241611"/>
          </a:xfrm>
        </p:grpSpPr>
        <p:pic>
          <p:nvPicPr>
            <p:cNvPr id="81" name="Object 9">
              <a:extLst>
                <a:ext uri="{FF2B5EF4-FFF2-40B4-BE49-F238E27FC236}">
                  <a16:creationId xmlns:a16="http://schemas.microsoft.com/office/drawing/2014/main" id="{D87AB103-C5E4-474B-95EF-5C2E4C25D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9340533" y="4560944"/>
              <a:ext cx="1548683" cy="241611"/>
            </a:xfrm>
            <a:prstGeom prst="rect">
              <a:avLst/>
            </a:prstGeom>
          </p:spPr>
        </p:pic>
      </p:grpSp>
      <p:grpSp>
        <p:nvGrpSpPr>
          <p:cNvPr id="77" name="그룹 1005">
            <a:extLst>
              <a:ext uri="{FF2B5EF4-FFF2-40B4-BE49-F238E27FC236}">
                <a16:creationId xmlns:a16="http://schemas.microsoft.com/office/drawing/2014/main" id="{64904DE4-1067-4502-87F0-6A75D9768BD3}"/>
              </a:ext>
            </a:extLst>
          </p:cNvPr>
          <p:cNvGrpSpPr/>
          <p:nvPr/>
        </p:nvGrpSpPr>
        <p:grpSpPr>
          <a:xfrm>
            <a:off x="10911852" y="4377910"/>
            <a:ext cx="1548683" cy="241611"/>
            <a:chOff x="10911852" y="4377910"/>
            <a:chExt cx="1548683" cy="241611"/>
          </a:xfrm>
        </p:grpSpPr>
        <p:pic>
          <p:nvPicPr>
            <p:cNvPr id="80" name="Object 12">
              <a:extLst>
                <a:ext uri="{FF2B5EF4-FFF2-40B4-BE49-F238E27FC236}">
                  <a16:creationId xmlns:a16="http://schemas.microsoft.com/office/drawing/2014/main" id="{3690BE7A-2275-48A8-AB22-1A8768F7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00000">
              <a:off x="10911852" y="4377910"/>
              <a:ext cx="1548683" cy="241611"/>
            </a:xfrm>
            <a:prstGeom prst="rect">
              <a:avLst/>
            </a:prstGeom>
          </p:spPr>
        </p:pic>
      </p:grpSp>
      <p:grpSp>
        <p:nvGrpSpPr>
          <p:cNvPr id="78" name="그룹 1006">
            <a:extLst>
              <a:ext uri="{FF2B5EF4-FFF2-40B4-BE49-F238E27FC236}">
                <a16:creationId xmlns:a16="http://schemas.microsoft.com/office/drawing/2014/main" id="{3F911488-450A-4CD2-A205-9B270DD95829}"/>
              </a:ext>
            </a:extLst>
          </p:cNvPr>
          <p:cNvGrpSpPr/>
          <p:nvPr/>
        </p:nvGrpSpPr>
        <p:grpSpPr>
          <a:xfrm>
            <a:off x="7665016" y="4392826"/>
            <a:ext cx="1548683" cy="241611"/>
            <a:chOff x="7665016" y="4392826"/>
            <a:chExt cx="1548683" cy="241611"/>
          </a:xfrm>
        </p:grpSpPr>
        <p:pic>
          <p:nvPicPr>
            <p:cNvPr id="79" name="Object 15">
              <a:extLst>
                <a:ext uri="{FF2B5EF4-FFF2-40B4-BE49-F238E27FC236}">
                  <a16:creationId xmlns:a16="http://schemas.microsoft.com/office/drawing/2014/main" id="{76CC52DD-DBA0-447F-AFCB-AFC1F1663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">
              <a:off x="7665016" y="4392826"/>
              <a:ext cx="1548683" cy="241611"/>
            </a:xfrm>
            <a:prstGeom prst="rect">
              <a:avLst/>
            </a:prstGeom>
          </p:spPr>
        </p:pic>
      </p:grpSp>
      <p:grpSp>
        <p:nvGrpSpPr>
          <p:cNvPr id="51" name="그룹 1011">
            <a:extLst>
              <a:ext uri="{FF2B5EF4-FFF2-40B4-BE49-F238E27FC236}">
                <a16:creationId xmlns:a16="http://schemas.microsoft.com/office/drawing/2014/main" id="{F59E342C-3546-40A7-BEA9-134AC197D46F}"/>
              </a:ext>
            </a:extLst>
          </p:cNvPr>
          <p:cNvGrpSpPr/>
          <p:nvPr/>
        </p:nvGrpSpPr>
        <p:grpSpPr>
          <a:xfrm>
            <a:off x="9229585" y="7570673"/>
            <a:ext cx="1753820" cy="1771843"/>
            <a:chOff x="9229585" y="7570673"/>
            <a:chExt cx="1753820" cy="1771843"/>
          </a:xfrm>
        </p:grpSpPr>
        <p:pic>
          <p:nvPicPr>
            <p:cNvPr id="69" name="Object 30">
              <a:extLst>
                <a:ext uri="{FF2B5EF4-FFF2-40B4-BE49-F238E27FC236}">
                  <a16:creationId xmlns:a16="http://schemas.microsoft.com/office/drawing/2014/main" id="{407727E6-247B-4998-9AD9-D50B97195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9585" y="7570673"/>
              <a:ext cx="1753820" cy="1771843"/>
            </a:xfrm>
            <a:prstGeom prst="rect">
              <a:avLst/>
            </a:prstGeom>
          </p:spPr>
        </p:pic>
      </p:grpSp>
      <p:grpSp>
        <p:nvGrpSpPr>
          <p:cNvPr id="52" name="그룹 1012">
            <a:extLst>
              <a:ext uri="{FF2B5EF4-FFF2-40B4-BE49-F238E27FC236}">
                <a16:creationId xmlns:a16="http://schemas.microsoft.com/office/drawing/2014/main" id="{7581A79D-440C-4102-8059-C2CA5B47EA06}"/>
              </a:ext>
            </a:extLst>
          </p:cNvPr>
          <p:cNvGrpSpPr/>
          <p:nvPr/>
        </p:nvGrpSpPr>
        <p:grpSpPr>
          <a:xfrm>
            <a:off x="7005135" y="5036495"/>
            <a:ext cx="1583790" cy="1498098"/>
            <a:chOff x="7005135" y="5036495"/>
            <a:chExt cx="1583790" cy="1498098"/>
          </a:xfrm>
        </p:grpSpPr>
        <p:pic>
          <p:nvPicPr>
            <p:cNvPr id="68" name="Object 33">
              <a:extLst>
                <a:ext uri="{FF2B5EF4-FFF2-40B4-BE49-F238E27FC236}">
                  <a16:creationId xmlns:a16="http://schemas.microsoft.com/office/drawing/2014/main" id="{66C75FC8-B25F-4BCF-9C55-D4547063F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5135" y="5036495"/>
              <a:ext cx="1583790" cy="1498098"/>
            </a:xfrm>
            <a:prstGeom prst="rect">
              <a:avLst/>
            </a:prstGeom>
          </p:spPr>
        </p:pic>
      </p:grpSp>
      <p:grpSp>
        <p:nvGrpSpPr>
          <p:cNvPr id="53" name="그룹 1013">
            <a:extLst>
              <a:ext uri="{FF2B5EF4-FFF2-40B4-BE49-F238E27FC236}">
                <a16:creationId xmlns:a16="http://schemas.microsoft.com/office/drawing/2014/main" id="{4A795A3F-55E0-451C-9255-13F0CF7D7BAB}"/>
              </a:ext>
            </a:extLst>
          </p:cNvPr>
          <p:cNvGrpSpPr/>
          <p:nvPr/>
        </p:nvGrpSpPr>
        <p:grpSpPr>
          <a:xfrm>
            <a:off x="9258417" y="4956925"/>
            <a:ext cx="1683727" cy="1636737"/>
            <a:chOff x="9258417" y="4956925"/>
            <a:chExt cx="1683727" cy="1636737"/>
          </a:xfrm>
        </p:grpSpPr>
        <p:pic>
          <p:nvPicPr>
            <p:cNvPr id="67" name="Object 36">
              <a:extLst>
                <a:ext uri="{FF2B5EF4-FFF2-40B4-BE49-F238E27FC236}">
                  <a16:creationId xmlns:a16="http://schemas.microsoft.com/office/drawing/2014/main" id="{1B1EA6DF-B489-4F02-B049-DFC2051FF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58417" y="4956925"/>
              <a:ext cx="1683727" cy="1636737"/>
            </a:xfrm>
            <a:prstGeom prst="rect">
              <a:avLst/>
            </a:prstGeom>
          </p:spPr>
        </p:pic>
      </p:grpSp>
      <p:grpSp>
        <p:nvGrpSpPr>
          <p:cNvPr id="58" name="그룹 1015">
            <a:extLst>
              <a:ext uri="{FF2B5EF4-FFF2-40B4-BE49-F238E27FC236}">
                <a16:creationId xmlns:a16="http://schemas.microsoft.com/office/drawing/2014/main" id="{B8BD9263-25A7-43C3-87FF-7905A3158656}"/>
              </a:ext>
            </a:extLst>
          </p:cNvPr>
          <p:cNvGrpSpPr/>
          <p:nvPr/>
        </p:nvGrpSpPr>
        <p:grpSpPr>
          <a:xfrm>
            <a:off x="9203300" y="2013830"/>
            <a:ext cx="1780105" cy="1746134"/>
            <a:chOff x="9203300" y="2013830"/>
            <a:chExt cx="1780105" cy="1746134"/>
          </a:xfrm>
        </p:grpSpPr>
        <p:pic>
          <p:nvPicPr>
            <p:cNvPr id="65" name="Object 42">
              <a:extLst>
                <a:ext uri="{FF2B5EF4-FFF2-40B4-BE49-F238E27FC236}">
                  <a16:creationId xmlns:a16="http://schemas.microsoft.com/office/drawing/2014/main" id="{A7CD2A7D-D6C8-4E21-A5C4-94568B8C0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03300" y="2013830"/>
              <a:ext cx="1780105" cy="174613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AE4BCD7-B0E4-49F8-A244-2CB3AD8AB81B}"/>
              </a:ext>
            </a:extLst>
          </p:cNvPr>
          <p:cNvGrpSpPr/>
          <p:nvPr/>
        </p:nvGrpSpPr>
        <p:grpSpPr>
          <a:xfrm>
            <a:off x="7656338" y="6803589"/>
            <a:ext cx="4795519" cy="956964"/>
            <a:chOff x="7656338" y="6803589"/>
            <a:chExt cx="4795519" cy="9569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BE1FE04-7995-4E10-BA02-7FC936FD14E4}"/>
                </a:ext>
              </a:extLst>
            </p:cNvPr>
            <p:cNvGrpSpPr/>
            <p:nvPr/>
          </p:nvGrpSpPr>
          <p:grpSpPr>
            <a:xfrm>
              <a:off x="7656338" y="6971707"/>
              <a:ext cx="1548683" cy="785636"/>
              <a:chOff x="7656338" y="6971707"/>
              <a:chExt cx="1548683" cy="785636"/>
            </a:xfrm>
          </p:grpSpPr>
          <p:grpSp>
            <p:nvGrpSpPr>
              <p:cNvPr id="72" name="그룹 1010">
                <a:extLst>
                  <a:ext uri="{FF2B5EF4-FFF2-40B4-BE49-F238E27FC236}">
                    <a16:creationId xmlns:a16="http://schemas.microsoft.com/office/drawing/2014/main" id="{2D1E7186-A7C7-4F53-9D05-495019E4C78F}"/>
                  </a:ext>
                </a:extLst>
              </p:cNvPr>
              <p:cNvGrpSpPr/>
              <p:nvPr/>
            </p:nvGrpSpPr>
            <p:grpSpPr>
              <a:xfrm>
                <a:off x="7656338" y="6971707"/>
                <a:ext cx="1548683" cy="241611"/>
                <a:chOff x="7656338" y="6971707"/>
                <a:chExt cx="1548683" cy="241611"/>
              </a:xfrm>
            </p:grpSpPr>
            <p:pic>
              <p:nvPicPr>
                <p:cNvPr id="73" name="Object 26">
                  <a:extLst>
                    <a:ext uri="{FF2B5EF4-FFF2-40B4-BE49-F238E27FC236}">
                      <a16:creationId xmlns:a16="http://schemas.microsoft.com/office/drawing/2014/main" id="{210711D0-86E7-4991-8836-88B2BF037E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2700000">
                  <a:off x="7656338" y="6971707"/>
                  <a:ext cx="1548683" cy="241611"/>
                </a:xfrm>
                <a:prstGeom prst="rect">
                  <a:avLst/>
                </a:prstGeom>
              </p:spPr>
            </p:pic>
          </p:grpSp>
          <p:grpSp>
            <p:nvGrpSpPr>
              <p:cNvPr id="59" name="그룹 1016">
                <a:extLst>
                  <a:ext uri="{FF2B5EF4-FFF2-40B4-BE49-F238E27FC236}">
                    <a16:creationId xmlns:a16="http://schemas.microsoft.com/office/drawing/2014/main" id="{2A5467A3-C064-4A94-A6B3-92963AF9353F}"/>
                  </a:ext>
                </a:extLst>
              </p:cNvPr>
              <p:cNvGrpSpPr/>
              <p:nvPr/>
            </p:nvGrpSpPr>
            <p:grpSpPr>
              <a:xfrm>
                <a:off x="8840237" y="7466891"/>
                <a:ext cx="259013" cy="290452"/>
                <a:chOff x="8840237" y="7466891"/>
                <a:chExt cx="259013" cy="290452"/>
              </a:xfrm>
            </p:grpSpPr>
            <p:pic>
              <p:nvPicPr>
                <p:cNvPr id="64" name="Object 45">
                  <a:extLst>
                    <a:ext uri="{FF2B5EF4-FFF2-40B4-BE49-F238E27FC236}">
                      <a16:creationId xmlns:a16="http://schemas.microsoft.com/office/drawing/2014/main" id="{10C88F4D-F656-40E6-8A6D-7B4C8521A1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400000">
                  <a:off x="8840237" y="7466891"/>
                  <a:ext cx="259013" cy="2904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B1B3FC-70B3-48EF-8D69-495C4F3AA2E3}"/>
                </a:ext>
              </a:extLst>
            </p:cNvPr>
            <p:cNvGrpSpPr/>
            <p:nvPr/>
          </p:nvGrpSpPr>
          <p:grpSpPr>
            <a:xfrm>
              <a:off x="10903174" y="6986624"/>
              <a:ext cx="1548683" cy="773929"/>
              <a:chOff x="10903174" y="6986624"/>
              <a:chExt cx="1548683" cy="773929"/>
            </a:xfrm>
          </p:grpSpPr>
          <p:grpSp>
            <p:nvGrpSpPr>
              <p:cNvPr id="71" name="그룹 1009">
                <a:extLst>
                  <a:ext uri="{FF2B5EF4-FFF2-40B4-BE49-F238E27FC236}">
                    <a16:creationId xmlns:a16="http://schemas.microsoft.com/office/drawing/2014/main" id="{BB698722-CC3A-48AF-96D4-1901636D49A1}"/>
                  </a:ext>
                </a:extLst>
              </p:cNvPr>
              <p:cNvGrpSpPr/>
              <p:nvPr/>
            </p:nvGrpSpPr>
            <p:grpSpPr>
              <a:xfrm>
                <a:off x="10903174" y="6986624"/>
                <a:ext cx="1548683" cy="241611"/>
                <a:chOff x="10903174" y="6986624"/>
                <a:chExt cx="1548683" cy="241611"/>
              </a:xfrm>
            </p:grpSpPr>
            <p:pic>
              <p:nvPicPr>
                <p:cNvPr id="74" name="Object 23">
                  <a:extLst>
                    <a:ext uri="{FF2B5EF4-FFF2-40B4-BE49-F238E27FC236}">
                      <a16:creationId xmlns:a16="http://schemas.microsoft.com/office/drawing/2014/main" id="{DE4EBE52-22D9-4DD3-9B07-C1E9163FB8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2700000">
                  <a:off x="10903174" y="6986624"/>
                  <a:ext cx="1548683" cy="241611"/>
                </a:xfrm>
                <a:prstGeom prst="rect">
                  <a:avLst/>
                </a:prstGeom>
              </p:spPr>
            </p:pic>
          </p:grpSp>
          <p:grpSp>
            <p:nvGrpSpPr>
              <p:cNvPr id="60" name="그룹 1017">
                <a:extLst>
                  <a:ext uri="{FF2B5EF4-FFF2-40B4-BE49-F238E27FC236}">
                    <a16:creationId xmlns:a16="http://schemas.microsoft.com/office/drawing/2014/main" id="{3C7458A1-7511-4DE4-BD08-DCF79BB74CCB}"/>
                  </a:ext>
                </a:extLst>
              </p:cNvPr>
              <p:cNvGrpSpPr/>
              <p:nvPr/>
            </p:nvGrpSpPr>
            <p:grpSpPr>
              <a:xfrm>
                <a:off x="11037778" y="7470101"/>
                <a:ext cx="259013" cy="290452"/>
                <a:chOff x="11037778" y="7470101"/>
                <a:chExt cx="259013" cy="290452"/>
              </a:xfrm>
            </p:grpSpPr>
            <p:pic>
              <p:nvPicPr>
                <p:cNvPr id="63" name="Object 48">
                  <a:extLst>
                    <a:ext uri="{FF2B5EF4-FFF2-40B4-BE49-F238E27FC236}">
                      <a16:creationId xmlns:a16="http://schemas.microsoft.com/office/drawing/2014/main" id="{4167B8A0-0263-49C7-AFEC-D80373F31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2400000">
                  <a:off x="11037778" y="7470101"/>
                  <a:ext cx="259013" cy="2904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96422A0-873D-46FD-A9E7-F834B87C3E65}"/>
                </a:ext>
              </a:extLst>
            </p:cNvPr>
            <p:cNvGrpSpPr/>
            <p:nvPr/>
          </p:nvGrpSpPr>
          <p:grpSpPr>
            <a:xfrm>
              <a:off x="9331855" y="6803589"/>
              <a:ext cx="1548683" cy="862166"/>
              <a:chOff x="9331855" y="6803589"/>
              <a:chExt cx="1548683" cy="862166"/>
            </a:xfrm>
          </p:grpSpPr>
          <p:grpSp>
            <p:nvGrpSpPr>
              <p:cNvPr id="70" name="그룹 1008">
                <a:extLst>
                  <a:ext uri="{FF2B5EF4-FFF2-40B4-BE49-F238E27FC236}">
                    <a16:creationId xmlns:a16="http://schemas.microsoft.com/office/drawing/2014/main" id="{7456C244-7AE5-4DAE-A16A-FA877E942E75}"/>
                  </a:ext>
                </a:extLst>
              </p:cNvPr>
              <p:cNvGrpSpPr/>
              <p:nvPr/>
            </p:nvGrpSpPr>
            <p:grpSpPr>
              <a:xfrm>
                <a:off x="9331855" y="6803589"/>
                <a:ext cx="1548683" cy="241611"/>
                <a:chOff x="9331855" y="6803589"/>
                <a:chExt cx="1548683" cy="241611"/>
              </a:xfrm>
            </p:grpSpPr>
            <p:pic>
              <p:nvPicPr>
                <p:cNvPr id="75" name="Object 20">
                  <a:extLst>
                    <a:ext uri="{FF2B5EF4-FFF2-40B4-BE49-F238E27FC236}">
                      <a16:creationId xmlns:a16="http://schemas.microsoft.com/office/drawing/2014/main" id="{13D153E5-0CFB-45A2-ABA3-A2A67BA9F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5400000">
                  <a:off x="9331855" y="6803589"/>
                  <a:ext cx="1548683" cy="241611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1018">
                <a:extLst>
                  <a:ext uri="{FF2B5EF4-FFF2-40B4-BE49-F238E27FC236}">
                    <a16:creationId xmlns:a16="http://schemas.microsoft.com/office/drawing/2014/main" id="{418241BE-B13F-4A2C-B044-BCC9FB12B10B}"/>
                  </a:ext>
                </a:extLst>
              </p:cNvPr>
              <p:cNvGrpSpPr/>
              <p:nvPr/>
            </p:nvGrpSpPr>
            <p:grpSpPr>
              <a:xfrm>
                <a:off x="9975725" y="7375303"/>
                <a:ext cx="259013" cy="290452"/>
                <a:chOff x="9975725" y="7375303"/>
                <a:chExt cx="259013" cy="290452"/>
              </a:xfrm>
            </p:grpSpPr>
            <p:pic>
              <p:nvPicPr>
                <p:cNvPr id="62" name="Object 51">
                  <a:extLst>
                    <a:ext uri="{FF2B5EF4-FFF2-40B4-BE49-F238E27FC236}">
                      <a16:creationId xmlns:a16="http://schemas.microsoft.com/office/drawing/2014/main" id="{5FD2C70C-83CE-447A-9F22-089A61897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6200000">
                  <a:off x="9975725" y="7375303"/>
                  <a:ext cx="259013" cy="29045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04C849-60F4-43B6-A0F2-29C4F3470180}"/>
              </a:ext>
            </a:extLst>
          </p:cNvPr>
          <p:cNvGrpSpPr/>
          <p:nvPr/>
        </p:nvGrpSpPr>
        <p:grpSpPr>
          <a:xfrm>
            <a:off x="11197327" y="4583585"/>
            <a:ext cx="2823473" cy="2230343"/>
            <a:chOff x="11197327" y="4583585"/>
            <a:chExt cx="2823473" cy="2230343"/>
          </a:xfrm>
        </p:grpSpPr>
        <p:grpSp>
          <p:nvGrpSpPr>
            <p:cNvPr id="55" name="그룹 1014">
              <a:extLst>
                <a:ext uri="{FF2B5EF4-FFF2-40B4-BE49-F238E27FC236}">
                  <a16:creationId xmlns:a16="http://schemas.microsoft.com/office/drawing/2014/main" id="{39B89EDE-54F1-4D6F-A8D6-F04B568A01EA}"/>
                </a:ext>
              </a:extLst>
            </p:cNvPr>
            <p:cNvGrpSpPr/>
            <p:nvPr/>
          </p:nvGrpSpPr>
          <p:grpSpPr>
            <a:xfrm>
              <a:off x="11423080" y="4880174"/>
              <a:ext cx="1902295" cy="1933754"/>
              <a:chOff x="11423080" y="4880174"/>
              <a:chExt cx="1902295" cy="1933754"/>
            </a:xfrm>
          </p:grpSpPr>
          <p:pic>
            <p:nvPicPr>
              <p:cNvPr id="66" name="Object 39">
                <a:extLst>
                  <a:ext uri="{FF2B5EF4-FFF2-40B4-BE49-F238E27FC236}">
                    <a16:creationId xmlns:a16="http://schemas.microsoft.com/office/drawing/2014/main" id="{545FDC89-4F2C-4B90-9D7E-79E35B0E8A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23080" y="4880174"/>
                <a:ext cx="1902295" cy="1933754"/>
              </a:xfrm>
              <a:prstGeom prst="rect">
                <a:avLst/>
              </a:prstGeom>
            </p:spPr>
          </p:pic>
        </p:grpSp>
        <p:pic>
          <p:nvPicPr>
            <p:cNvPr id="2054" name="Picture 6" descr="마이크">
              <a:extLst>
                <a:ext uri="{FF2B5EF4-FFF2-40B4-BE49-F238E27FC236}">
                  <a16:creationId xmlns:a16="http://schemas.microsoft.com/office/drawing/2014/main" id="{D32EE089-EFE1-4E36-9EC8-4D7EA504D2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99414" l="9961" r="8984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502"/>
            <a:stretch/>
          </p:blipFill>
          <p:spPr bwMode="auto">
            <a:xfrm flipH="1">
              <a:off x="12831022" y="4583585"/>
              <a:ext cx="1189778" cy="2183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ownload Raspberry Pi Free PNG photo images and clipart | FreePNGImg">
              <a:extLst>
                <a:ext uri="{FF2B5EF4-FFF2-40B4-BE49-F238E27FC236}">
                  <a16:creationId xmlns:a16="http://schemas.microsoft.com/office/drawing/2014/main" id="{2B05EFDF-9EDE-4F96-BD6C-51F21F4E5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7327" y="5541136"/>
              <a:ext cx="1001245" cy="1001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그룹 1002">
            <a:extLst>
              <a:ext uri="{FF2B5EF4-FFF2-40B4-BE49-F238E27FC236}">
                <a16:creationId xmlns:a16="http://schemas.microsoft.com/office/drawing/2014/main" id="{45BF0161-FD8A-4C0F-87FF-3D03AA54865D}"/>
              </a:ext>
            </a:extLst>
          </p:cNvPr>
          <p:cNvGrpSpPr/>
          <p:nvPr/>
        </p:nvGrpSpPr>
        <p:grpSpPr>
          <a:xfrm>
            <a:off x="727491" y="1434573"/>
            <a:ext cx="16792638" cy="496707"/>
            <a:chOff x="676290" y="1435062"/>
            <a:chExt cx="16792638" cy="496707"/>
          </a:xfrm>
        </p:grpSpPr>
        <p:pic>
          <p:nvPicPr>
            <p:cNvPr id="100" name="Object 6">
              <a:extLst>
                <a:ext uri="{FF2B5EF4-FFF2-40B4-BE49-F238E27FC236}">
                  <a16:creationId xmlns:a16="http://schemas.microsoft.com/office/drawing/2014/main" id="{CD53AE6E-EC4E-4CE0-AD08-90D2AE27B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6290" y="1435062"/>
              <a:ext cx="16792638" cy="496707"/>
            </a:xfrm>
            <a:prstGeom prst="rect">
              <a:avLst/>
            </a:prstGeom>
          </p:spPr>
        </p:pic>
      </p:grpSp>
      <p:pic>
        <p:nvPicPr>
          <p:cNvPr id="4" name="Object 55">
            <a:extLst>
              <a:ext uri="{FF2B5EF4-FFF2-40B4-BE49-F238E27FC236}">
                <a16:creationId xmlns:a16="http://schemas.microsoft.com/office/drawing/2014/main" id="{F2EB72CB-7F78-43DC-A323-327EE227AF9E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87181" y="3505405"/>
            <a:ext cx="4847619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65FD1CC5-943A-49FF-AEF6-DCA63384E15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4800" y="381157"/>
            <a:ext cx="7152381" cy="1257143"/>
          </a:xfrm>
          <a:prstGeom prst="rect">
            <a:avLst/>
          </a:prstGeom>
        </p:spPr>
      </p:pic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90823371-65AC-4395-9D1E-CBD548A19B2E}"/>
              </a:ext>
            </a:extLst>
          </p:cNvPr>
          <p:cNvGrpSpPr/>
          <p:nvPr/>
        </p:nvGrpSpPr>
        <p:grpSpPr>
          <a:xfrm>
            <a:off x="600099" y="2509250"/>
            <a:ext cx="16740674" cy="7210191"/>
            <a:chOff x="600099" y="2509250"/>
            <a:chExt cx="16740674" cy="7210191"/>
          </a:xfrm>
        </p:grpSpPr>
        <p:pic>
          <p:nvPicPr>
            <p:cNvPr id="50" name="Object 3">
              <a:extLst>
                <a:ext uri="{FF2B5EF4-FFF2-40B4-BE49-F238E27FC236}">
                  <a16:creationId xmlns:a16="http://schemas.microsoft.com/office/drawing/2014/main" id="{5EACA6DA-A1E2-46C3-933C-602D73229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099" y="2509250"/>
              <a:ext cx="16740674" cy="7210191"/>
            </a:xfrm>
            <a:prstGeom prst="rect">
              <a:avLst/>
            </a:prstGeom>
          </p:spPr>
        </p:pic>
      </p:grpSp>
      <p:grpSp>
        <p:nvGrpSpPr>
          <p:cNvPr id="51" name="그룹 1003">
            <a:extLst>
              <a:ext uri="{FF2B5EF4-FFF2-40B4-BE49-F238E27FC236}">
                <a16:creationId xmlns:a16="http://schemas.microsoft.com/office/drawing/2014/main" id="{981FD73A-833D-40B0-B00A-3C76776F853D}"/>
              </a:ext>
            </a:extLst>
          </p:cNvPr>
          <p:cNvGrpSpPr/>
          <p:nvPr/>
        </p:nvGrpSpPr>
        <p:grpSpPr>
          <a:xfrm>
            <a:off x="6240612" y="5820055"/>
            <a:ext cx="5804490" cy="496707"/>
            <a:chOff x="6240612" y="5820055"/>
            <a:chExt cx="5804490" cy="496707"/>
          </a:xfrm>
        </p:grpSpPr>
        <p:pic>
          <p:nvPicPr>
            <p:cNvPr id="52" name="Object 9">
              <a:extLst>
                <a:ext uri="{FF2B5EF4-FFF2-40B4-BE49-F238E27FC236}">
                  <a16:creationId xmlns:a16="http://schemas.microsoft.com/office/drawing/2014/main" id="{D0DC0122-7BDA-448E-B2E2-8A76FD84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240612" y="5820055"/>
              <a:ext cx="5804490" cy="496707"/>
            </a:xfrm>
            <a:prstGeom prst="rect">
              <a:avLst/>
            </a:prstGeom>
          </p:spPr>
        </p:pic>
      </p:grpSp>
      <p:grpSp>
        <p:nvGrpSpPr>
          <p:cNvPr id="56" name="그룹 1005">
            <a:extLst>
              <a:ext uri="{FF2B5EF4-FFF2-40B4-BE49-F238E27FC236}">
                <a16:creationId xmlns:a16="http://schemas.microsoft.com/office/drawing/2014/main" id="{C631E29E-08A7-4A12-8288-419C948A03EF}"/>
              </a:ext>
            </a:extLst>
          </p:cNvPr>
          <p:cNvGrpSpPr/>
          <p:nvPr/>
        </p:nvGrpSpPr>
        <p:grpSpPr>
          <a:xfrm>
            <a:off x="1085301" y="5959343"/>
            <a:ext cx="7298867" cy="310006"/>
            <a:chOff x="1085301" y="5959343"/>
            <a:chExt cx="7298867" cy="310006"/>
          </a:xfrm>
        </p:grpSpPr>
        <p:pic>
          <p:nvPicPr>
            <p:cNvPr id="57" name="Object 16">
              <a:extLst>
                <a:ext uri="{FF2B5EF4-FFF2-40B4-BE49-F238E27FC236}">
                  <a16:creationId xmlns:a16="http://schemas.microsoft.com/office/drawing/2014/main" id="{0CA9A2B2-D52C-456C-A7B7-341CE5146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301" y="5959343"/>
              <a:ext cx="7298867" cy="310006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CADD85-6CB8-4EFB-89CF-7BED37FBCB8F}"/>
              </a:ext>
            </a:extLst>
          </p:cNvPr>
          <p:cNvGrpSpPr/>
          <p:nvPr/>
        </p:nvGrpSpPr>
        <p:grpSpPr>
          <a:xfrm>
            <a:off x="1257512" y="7127517"/>
            <a:ext cx="5704478" cy="1514286"/>
            <a:chOff x="1257512" y="7127517"/>
            <a:chExt cx="5704478" cy="1514286"/>
          </a:xfrm>
        </p:grpSpPr>
        <p:pic>
          <p:nvPicPr>
            <p:cNvPr id="58" name="Object 18">
              <a:extLst>
                <a:ext uri="{FF2B5EF4-FFF2-40B4-BE49-F238E27FC236}">
                  <a16:creationId xmlns:a16="http://schemas.microsoft.com/office/drawing/2014/main" id="{F464D08B-6118-4879-A7BC-7CB7C1B0F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4371" y="7525912"/>
              <a:ext cx="3847619" cy="676190"/>
            </a:xfrm>
            <a:prstGeom prst="rect">
              <a:avLst/>
            </a:prstGeom>
          </p:spPr>
        </p:pic>
        <p:grpSp>
          <p:nvGrpSpPr>
            <p:cNvPr id="59" name="그룹 1006">
              <a:extLst>
                <a:ext uri="{FF2B5EF4-FFF2-40B4-BE49-F238E27FC236}">
                  <a16:creationId xmlns:a16="http://schemas.microsoft.com/office/drawing/2014/main" id="{92DBE193-1594-4C0E-942B-7A9224B22AA7}"/>
                </a:ext>
              </a:extLst>
            </p:cNvPr>
            <p:cNvGrpSpPr/>
            <p:nvPr/>
          </p:nvGrpSpPr>
          <p:grpSpPr>
            <a:xfrm>
              <a:off x="1257512" y="7127517"/>
              <a:ext cx="1514286" cy="1514286"/>
              <a:chOff x="1257512" y="7127517"/>
              <a:chExt cx="1514286" cy="1514286"/>
            </a:xfrm>
          </p:grpSpPr>
          <p:pic>
            <p:nvPicPr>
              <p:cNvPr id="60" name="Object 20">
                <a:extLst>
                  <a:ext uri="{FF2B5EF4-FFF2-40B4-BE49-F238E27FC236}">
                    <a16:creationId xmlns:a16="http://schemas.microsoft.com/office/drawing/2014/main" id="{E68F0630-AAE4-4BC0-9EA4-8543FE790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7512" y="7127517"/>
                <a:ext cx="1514286" cy="1514286"/>
              </a:xfrm>
              <a:prstGeom prst="rect">
                <a:avLst/>
              </a:prstGeom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92403F-70BC-4BEF-BEFC-DCE50CBCF574}"/>
              </a:ext>
            </a:extLst>
          </p:cNvPr>
          <p:cNvGrpSpPr/>
          <p:nvPr/>
        </p:nvGrpSpPr>
        <p:grpSpPr>
          <a:xfrm>
            <a:off x="1262274" y="3333959"/>
            <a:ext cx="7337812" cy="1984212"/>
            <a:chOff x="1262274" y="3333959"/>
            <a:chExt cx="7337812" cy="1984212"/>
          </a:xfrm>
        </p:grpSpPr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E2D8725F-9B22-49F6-84B6-32B0A665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2943" y="4186365"/>
              <a:ext cx="5657143" cy="676190"/>
            </a:xfrm>
            <a:prstGeom prst="rect">
              <a:avLst/>
            </a:prstGeom>
          </p:spPr>
        </p:pic>
        <p:grpSp>
          <p:nvGrpSpPr>
            <p:cNvPr id="61" name="그룹 1007">
              <a:extLst>
                <a:ext uri="{FF2B5EF4-FFF2-40B4-BE49-F238E27FC236}">
                  <a16:creationId xmlns:a16="http://schemas.microsoft.com/office/drawing/2014/main" id="{B0A793E0-96EE-4003-9B92-256FC629084A}"/>
                </a:ext>
              </a:extLst>
            </p:cNvPr>
            <p:cNvGrpSpPr/>
            <p:nvPr/>
          </p:nvGrpSpPr>
          <p:grpSpPr>
            <a:xfrm>
              <a:off x="1262274" y="3333959"/>
              <a:ext cx="1485714" cy="1984212"/>
              <a:chOff x="1262274" y="3333959"/>
              <a:chExt cx="1485714" cy="1984212"/>
            </a:xfrm>
          </p:grpSpPr>
          <p:grpSp>
            <p:nvGrpSpPr>
              <p:cNvPr id="62" name="그룹 1008">
                <a:extLst>
                  <a:ext uri="{FF2B5EF4-FFF2-40B4-BE49-F238E27FC236}">
                    <a16:creationId xmlns:a16="http://schemas.microsoft.com/office/drawing/2014/main" id="{C1F65D4B-D104-454E-B6AD-E5B8EF0946F4}"/>
                  </a:ext>
                </a:extLst>
              </p:cNvPr>
              <p:cNvGrpSpPr/>
              <p:nvPr/>
            </p:nvGrpSpPr>
            <p:grpSpPr>
              <a:xfrm>
                <a:off x="1641324" y="3333959"/>
                <a:ext cx="699475" cy="699475"/>
                <a:chOff x="1641324" y="3333959"/>
                <a:chExt cx="699475" cy="699475"/>
              </a:xfrm>
            </p:grpSpPr>
            <p:pic>
              <p:nvPicPr>
                <p:cNvPr id="65" name="Object 24">
                  <a:extLst>
                    <a:ext uri="{FF2B5EF4-FFF2-40B4-BE49-F238E27FC236}">
                      <a16:creationId xmlns:a16="http://schemas.microsoft.com/office/drawing/2014/main" id="{641194EB-F866-4098-90F1-E94217D327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41324" y="3333959"/>
                  <a:ext cx="699475" cy="699475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1009">
                <a:extLst>
                  <a:ext uri="{FF2B5EF4-FFF2-40B4-BE49-F238E27FC236}">
                    <a16:creationId xmlns:a16="http://schemas.microsoft.com/office/drawing/2014/main" id="{BEC4E663-30A5-46FA-8B55-C84D25F0D446}"/>
                  </a:ext>
                </a:extLst>
              </p:cNvPr>
              <p:cNvGrpSpPr/>
              <p:nvPr/>
            </p:nvGrpSpPr>
            <p:grpSpPr>
              <a:xfrm>
                <a:off x="1262274" y="3832457"/>
                <a:ext cx="1478449" cy="1478449"/>
                <a:chOff x="1262274" y="3832457"/>
                <a:chExt cx="1478449" cy="1478449"/>
              </a:xfrm>
            </p:grpSpPr>
            <p:pic>
              <p:nvPicPr>
                <p:cNvPr id="64" name="Object 27">
                  <a:extLst>
                    <a:ext uri="{FF2B5EF4-FFF2-40B4-BE49-F238E27FC236}">
                      <a16:creationId xmlns:a16="http://schemas.microsoft.com/office/drawing/2014/main" id="{68D3C311-B2BD-4ADF-AE47-DA5A32A70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62274" y="3832457"/>
                  <a:ext cx="1478449" cy="147844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6" name="그룹 1010">
            <a:extLst>
              <a:ext uri="{FF2B5EF4-FFF2-40B4-BE49-F238E27FC236}">
                <a16:creationId xmlns:a16="http://schemas.microsoft.com/office/drawing/2014/main" id="{A9793392-2C56-4ECF-B4EE-01D4B197CB2C}"/>
              </a:ext>
            </a:extLst>
          </p:cNvPr>
          <p:cNvGrpSpPr/>
          <p:nvPr/>
        </p:nvGrpSpPr>
        <p:grpSpPr>
          <a:xfrm>
            <a:off x="9600147" y="5959343"/>
            <a:ext cx="7298867" cy="310006"/>
            <a:chOff x="9600147" y="5959343"/>
            <a:chExt cx="7298867" cy="310006"/>
          </a:xfrm>
        </p:grpSpPr>
        <p:pic>
          <p:nvPicPr>
            <p:cNvPr id="67" name="Object 31">
              <a:extLst>
                <a:ext uri="{FF2B5EF4-FFF2-40B4-BE49-F238E27FC236}">
                  <a16:creationId xmlns:a16="http://schemas.microsoft.com/office/drawing/2014/main" id="{950A4BE8-B970-438F-A216-300C32374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0147" y="5959343"/>
              <a:ext cx="7298867" cy="310006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B121EF-DD2F-434F-8D42-610202350807}"/>
              </a:ext>
            </a:extLst>
          </p:cNvPr>
          <p:cNvGrpSpPr/>
          <p:nvPr/>
        </p:nvGrpSpPr>
        <p:grpSpPr>
          <a:xfrm>
            <a:off x="6597650" y="3708615"/>
            <a:ext cx="10226551" cy="1642616"/>
            <a:chOff x="6597650" y="3708615"/>
            <a:chExt cx="10226551" cy="1642616"/>
          </a:xfrm>
        </p:grpSpPr>
        <p:grpSp>
          <p:nvGrpSpPr>
            <p:cNvPr id="68" name="그룹 1011">
              <a:extLst>
                <a:ext uri="{FF2B5EF4-FFF2-40B4-BE49-F238E27FC236}">
                  <a16:creationId xmlns:a16="http://schemas.microsoft.com/office/drawing/2014/main" id="{D3AFDACC-9D00-436B-9A5E-FBEA8E687E10}"/>
                </a:ext>
              </a:extLst>
            </p:cNvPr>
            <p:cNvGrpSpPr/>
            <p:nvPr/>
          </p:nvGrpSpPr>
          <p:grpSpPr>
            <a:xfrm>
              <a:off x="15181585" y="3708615"/>
              <a:ext cx="1642616" cy="1642616"/>
              <a:chOff x="15181585" y="3708615"/>
              <a:chExt cx="1642616" cy="1642616"/>
            </a:xfrm>
          </p:grpSpPr>
          <p:pic>
            <p:nvPicPr>
              <p:cNvPr id="69" name="Object 34">
                <a:extLst>
                  <a:ext uri="{FF2B5EF4-FFF2-40B4-BE49-F238E27FC236}">
                    <a16:creationId xmlns:a16="http://schemas.microsoft.com/office/drawing/2014/main" id="{9F245549-E0A1-42BF-B70B-2E52250A9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81585" y="3708615"/>
                <a:ext cx="1642616" cy="1642616"/>
              </a:xfrm>
              <a:prstGeom prst="rect">
                <a:avLst/>
              </a:prstGeom>
            </p:spPr>
          </p:pic>
        </p:grpSp>
        <p:pic>
          <p:nvPicPr>
            <p:cNvPr id="70" name="Object 36">
              <a:extLst>
                <a:ext uri="{FF2B5EF4-FFF2-40B4-BE49-F238E27FC236}">
                  <a16:creationId xmlns:a16="http://schemas.microsoft.com/office/drawing/2014/main" id="{112E67EE-5CD3-4303-B08F-D207F99F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7650" y="4244409"/>
              <a:ext cx="8323810" cy="67619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B0B083-266C-4B62-A967-C955B52A4FC2}"/>
              </a:ext>
            </a:extLst>
          </p:cNvPr>
          <p:cNvGrpSpPr/>
          <p:nvPr/>
        </p:nvGrpSpPr>
        <p:grpSpPr>
          <a:xfrm>
            <a:off x="6597650" y="7152119"/>
            <a:ext cx="10127346" cy="1465080"/>
            <a:chOff x="6597650" y="7152119"/>
            <a:chExt cx="10127346" cy="1465080"/>
          </a:xfrm>
        </p:grpSpPr>
        <p:pic>
          <p:nvPicPr>
            <p:cNvPr id="71" name="Object 37">
              <a:extLst>
                <a:ext uri="{FF2B5EF4-FFF2-40B4-BE49-F238E27FC236}">
                  <a16:creationId xmlns:a16="http://schemas.microsoft.com/office/drawing/2014/main" id="{893CBA17-52CB-4ADC-BEE6-1D3751BDE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97650" y="7290702"/>
              <a:ext cx="8323810" cy="1285714"/>
            </a:xfrm>
            <a:prstGeom prst="rect">
              <a:avLst/>
            </a:prstGeom>
          </p:spPr>
        </p:pic>
        <p:grpSp>
          <p:nvGrpSpPr>
            <p:cNvPr id="72" name="그룹 1012">
              <a:extLst>
                <a:ext uri="{FF2B5EF4-FFF2-40B4-BE49-F238E27FC236}">
                  <a16:creationId xmlns:a16="http://schemas.microsoft.com/office/drawing/2014/main" id="{28005453-7B19-4ECA-AE10-66773D8EE302}"/>
                </a:ext>
              </a:extLst>
            </p:cNvPr>
            <p:cNvGrpSpPr/>
            <p:nvPr/>
          </p:nvGrpSpPr>
          <p:grpSpPr>
            <a:xfrm>
              <a:off x="15259916" y="7152119"/>
              <a:ext cx="1465080" cy="1465080"/>
              <a:chOff x="15259916" y="7152119"/>
              <a:chExt cx="1465080" cy="1465080"/>
            </a:xfrm>
          </p:grpSpPr>
          <p:pic>
            <p:nvPicPr>
              <p:cNvPr id="73" name="Object 39">
                <a:extLst>
                  <a:ext uri="{FF2B5EF4-FFF2-40B4-BE49-F238E27FC236}">
                    <a16:creationId xmlns:a16="http://schemas.microsoft.com/office/drawing/2014/main" id="{2F380E2F-F816-44EF-84AA-36ED98A6D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59916" y="7152119"/>
                <a:ext cx="1465080" cy="1465080"/>
              </a:xfrm>
              <a:prstGeom prst="rect">
                <a:avLst/>
              </a:prstGeom>
            </p:spPr>
          </p:pic>
        </p:grpSp>
      </p:grp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6085DCF9-6ABC-4F79-9201-3EF7BB15AE59}"/>
              </a:ext>
            </a:extLst>
          </p:cNvPr>
          <p:cNvGrpSpPr/>
          <p:nvPr/>
        </p:nvGrpSpPr>
        <p:grpSpPr>
          <a:xfrm>
            <a:off x="7086600" y="5371249"/>
            <a:ext cx="4213607" cy="1372451"/>
            <a:chOff x="1899807" y="3908571"/>
            <a:chExt cx="6171429" cy="2866271"/>
          </a:xfrm>
        </p:grpSpPr>
        <p:pic>
          <p:nvPicPr>
            <p:cNvPr id="46" name="Object 15">
              <a:extLst>
                <a:ext uri="{FF2B5EF4-FFF2-40B4-BE49-F238E27FC236}">
                  <a16:creationId xmlns:a16="http://schemas.microsoft.com/office/drawing/2014/main" id="{6B07F971-E875-4BC1-8152-93BA975DA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99807" y="3908571"/>
              <a:ext cx="6171429" cy="2866271"/>
            </a:xfrm>
            <a:prstGeom prst="rect">
              <a:avLst/>
            </a:prstGeom>
          </p:spPr>
        </p:pic>
      </p:grpSp>
      <p:grpSp>
        <p:nvGrpSpPr>
          <p:cNvPr id="43" name="그룹 1002">
            <a:extLst>
              <a:ext uri="{FF2B5EF4-FFF2-40B4-BE49-F238E27FC236}">
                <a16:creationId xmlns:a16="http://schemas.microsoft.com/office/drawing/2014/main" id="{8E37A53C-09C6-42BA-9707-31A9C8DEE468}"/>
              </a:ext>
            </a:extLst>
          </p:cNvPr>
          <p:cNvGrpSpPr/>
          <p:nvPr/>
        </p:nvGrpSpPr>
        <p:grpSpPr>
          <a:xfrm>
            <a:off x="727491" y="1434573"/>
            <a:ext cx="16792638" cy="496707"/>
            <a:chOff x="676290" y="1435062"/>
            <a:chExt cx="16792638" cy="496707"/>
          </a:xfrm>
        </p:grpSpPr>
        <p:pic>
          <p:nvPicPr>
            <p:cNvPr id="44" name="Object 6">
              <a:extLst>
                <a:ext uri="{FF2B5EF4-FFF2-40B4-BE49-F238E27FC236}">
                  <a16:creationId xmlns:a16="http://schemas.microsoft.com/office/drawing/2014/main" id="{9BE3D49C-9A6D-46C0-9F4A-75E0A06A3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6290" y="1435062"/>
              <a:ext cx="16792638" cy="496707"/>
            </a:xfrm>
            <a:prstGeom prst="rect">
              <a:avLst/>
            </a:prstGeom>
          </p:spPr>
        </p:pic>
      </p:grpSp>
      <p:grpSp>
        <p:nvGrpSpPr>
          <p:cNvPr id="53" name="그룹 1004">
            <a:extLst>
              <a:ext uri="{FF2B5EF4-FFF2-40B4-BE49-F238E27FC236}">
                <a16:creationId xmlns:a16="http://schemas.microsoft.com/office/drawing/2014/main" id="{B54FBB0F-ED9B-42A9-A212-56B2DD13F061}"/>
              </a:ext>
            </a:extLst>
          </p:cNvPr>
          <p:cNvGrpSpPr/>
          <p:nvPr/>
        </p:nvGrpSpPr>
        <p:grpSpPr>
          <a:xfrm>
            <a:off x="7477971" y="6351898"/>
            <a:ext cx="3291678" cy="4163972"/>
            <a:chOff x="7477971" y="6351898"/>
            <a:chExt cx="3291678" cy="4163972"/>
          </a:xfrm>
        </p:grpSpPr>
        <p:pic>
          <p:nvPicPr>
            <p:cNvPr id="54" name="Object 12">
              <a:extLst>
                <a:ext uri="{FF2B5EF4-FFF2-40B4-BE49-F238E27FC236}">
                  <a16:creationId xmlns:a16="http://schemas.microsoft.com/office/drawing/2014/main" id="{FD130CC2-482B-4EDC-9FF9-9C5AC0046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77971" y="6351898"/>
              <a:ext cx="3291678" cy="4163972"/>
            </a:xfrm>
            <a:prstGeom prst="rect">
              <a:avLst/>
            </a:prstGeom>
          </p:spPr>
        </p:pic>
      </p:grpSp>
      <p:grpSp>
        <p:nvGrpSpPr>
          <p:cNvPr id="75" name="그룹 1006">
            <a:extLst>
              <a:ext uri="{FF2B5EF4-FFF2-40B4-BE49-F238E27FC236}">
                <a16:creationId xmlns:a16="http://schemas.microsoft.com/office/drawing/2014/main" id="{38EC3D5D-DC6B-4DC5-B5FB-B5CB871846CF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76" name="Object 21">
              <a:extLst>
                <a:ext uri="{FF2B5EF4-FFF2-40B4-BE49-F238E27FC236}">
                  <a16:creationId xmlns:a16="http://schemas.microsoft.com/office/drawing/2014/main" id="{997E81E0-B8BF-4307-B56E-FBF958DE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pic>
        <p:nvPicPr>
          <p:cNvPr id="2" name="Object 46">
            <a:extLst>
              <a:ext uri="{FF2B5EF4-FFF2-40B4-BE49-F238E27FC236}">
                <a16:creationId xmlns:a16="http://schemas.microsoft.com/office/drawing/2014/main" id="{116EBD50-1CFD-47F7-87E0-F132AA536B2B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/>
          <a:srcRect l="24392"/>
          <a:stretch/>
        </p:blipFill>
        <p:spPr>
          <a:xfrm>
            <a:off x="7301724" y="5443784"/>
            <a:ext cx="3960383" cy="12476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032" y="173293"/>
            <a:ext cx="17835498" cy="9893653"/>
            <a:chOff x="226032" y="173293"/>
            <a:chExt cx="17835498" cy="9893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032" y="173293"/>
              <a:ext cx="17835498" cy="9893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8149" y="1210000"/>
            <a:ext cx="5704762" cy="53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6565" y="5009345"/>
            <a:ext cx="4232584" cy="457421"/>
            <a:chOff x="7026565" y="5009345"/>
            <a:chExt cx="4232584" cy="45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026565" y="5009345"/>
              <a:ext cx="4232584" cy="45742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0B7FF-DA18-47A5-9639-332940F7074E}"/>
              </a:ext>
            </a:extLst>
          </p:cNvPr>
          <p:cNvSpPr txBox="1"/>
          <p:nvPr/>
        </p:nvSpPr>
        <p:spPr>
          <a:xfrm>
            <a:off x="5715000" y="5981700"/>
            <a:ext cx="707437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587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5">
            <a:extLst>
              <a:ext uri="{FF2B5EF4-FFF2-40B4-BE49-F238E27FC236}">
                <a16:creationId xmlns:a16="http://schemas.microsoft.com/office/drawing/2014/main" id="{15E131B7-A64F-4015-89F2-0F5AF4D628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70124" y="457357"/>
            <a:ext cx="11209524" cy="12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39176" y="4956644"/>
            <a:ext cx="1887693" cy="1865939"/>
            <a:chOff x="1939176" y="4956644"/>
            <a:chExt cx="1887693" cy="18659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9176" y="4956644"/>
              <a:ext cx="1887693" cy="1865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47470" y="4819141"/>
            <a:ext cx="2249799" cy="2140945"/>
            <a:chOff x="5547470" y="4819141"/>
            <a:chExt cx="2249799" cy="21409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7470" y="4819141"/>
              <a:ext cx="2249799" cy="21409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18604" y="5147228"/>
            <a:ext cx="1358417" cy="1358323"/>
            <a:chOff x="4118604" y="5147228"/>
            <a:chExt cx="1358417" cy="13583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8604" y="5147228"/>
              <a:ext cx="1358417" cy="13583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60221" y="5307840"/>
            <a:ext cx="1697271" cy="1163547"/>
            <a:chOff x="8060221" y="5307840"/>
            <a:chExt cx="1697271" cy="1163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0221" y="5307840"/>
              <a:ext cx="1697271" cy="116354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4390" y="4753791"/>
            <a:ext cx="7600000" cy="2428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58400" y="10629900"/>
            <a:ext cx="7800000" cy="2428571"/>
          </a:xfrm>
          <a:prstGeom prst="rect">
            <a:avLst/>
          </a:prstGeom>
        </p:spPr>
      </p:pic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8346A41A-34BA-4457-BADC-AD674E841824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9CC87A2-8061-461E-8845-EDF55B8A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D8A85D-4F55-4BEF-A631-99962594928E}"/>
              </a:ext>
            </a:extLst>
          </p:cNvPr>
          <p:cNvSpPr txBox="1"/>
          <p:nvPr/>
        </p:nvSpPr>
        <p:spPr>
          <a:xfrm>
            <a:off x="6269328" y="3002459"/>
            <a:ext cx="58464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아기 이미지 </a:t>
            </a:r>
            <a:r>
              <a:rPr lang="ko-KR" altLang="en-US" sz="4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크롤링</a:t>
            </a:r>
            <a:r>
              <a:rPr lang="ko-KR" altLang="en-US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  <a:endParaRPr lang="ko-KR" altLang="en-US" sz="4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6">
            <a:extLst>
              <a:ext uri="{FF2B5EF4-FFF2-40B4-BE49-F238E27FC236}">
                <a16:creationId xmlns:a16="http://schemas.microsoft.com/office/drawing/2014/main" id="{A83E06B1-CAD3-401D-BF4B-152897DB887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55981" y="342900"/>
            <a:ext cx="10552381" cy="12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40612" y="5820055"/>
            <a:ext cx="5804490" cy="496707"/>
            <a:chOff x="6240612" y="5820055"/>
            <a:chExt cx="5804490" cy="4967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240612" y="5820055"/>
              <a:ext cx="5804490" cy="4967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7074" y="4645034"/>
            <a:ext cx="9885714" cy="25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51970" y="2162421"/>
            <a:ext cx="7376745" cy="7376745"/>
            <a:chOff x="9951970" y="2162421"/>
            <a:chExt cx="7376745" cy="73767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1970" y="2162421"/>
              <a:ext cx="7376745" cy="7376745"/>
            </a:xfrm>
            <a:prstGeom prst="rect">
              <a:avLst/>
            </a:prstGeom>
          </p:spPr>
        </p:pic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881ABE18-51C7-4874-B0E5-CA134FE323C1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7535B0D6-9457-464C-94E1-2DA7270F1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0AE156C-091B-4F72-9C6C-E72066FA2159}"/>
              </a:ext>
            </a:extLst>
          </p:cNvPr>
          <p:cNvGrpSpPr/>
          <p:nvPr/>
        </p:nvGrpSpPr>
        <p:grpSpPr>
          <a:xfrm>
            <a:off x="11409583" y="6969010"/>
            <a:ext cx="4029978" cy="1930316"/>
            <a:chOff x="11409583" y="6969010"/>
            <a:chExt cx="4029978" cy="193031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E0C20-61FD-4D0D-9E2E-6932813F54E6}"/>
                </a:ext>
              </a:extLst>
            </p:cNvPr>
            <p:cNvSpPr txBox="1"/>
            <p:nvPr/>
          </p:nvSpPr>
          <p:spPr>
            <a:xfrm>
              <a:off x="11409583" y="6969010"/>
              <a:ext cx="34692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감지</a:t>
              </a:r>
              <a:r>
                <a:rPr lang="en-US" altLang="ko-KR" sz="5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5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속도 </a:t>
              </a:r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D00165BB-A192-4138-9B92-C0145AFE28C9}"/>
                </a:ext>
              </a:extLst>
            </p:cNvPr>
            <p:cNvSpPr/>
            <p:nvPr/>
          </p:nvSpPr>
          <p:spPr>
            <a:xfrm rot="10800000">
              <a:off x="14771334" y="7044266"/>
              <a:ext cx="668227" cy="842434"/>
            </a:xfrm>
            <a:prstGeom prst="downArrow">
              <a:avLst/>
            </a:prstGeom>
            <a:solidFill>
              <a:srgbClr val="F173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01C393-52A6-4C7F-AF17-A28B33F35F11}"/>
                </a:ext>
              </a:extLst>
            </p:cNvPr>
            <p:cNvSpPr txBox="1"/>
            <p:nvPr/>
          </p:nvSpPr>
          <p:spPr>
            <a:xfrm>
              <a:off x="12420600" y="7975996"/>
              <a:ext cx="23839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오차율 </a:t>
              </a:r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22D29BFB-8FC4-46E5-B80C-1BE5DDC547C7}"/>
                </a:ext>
              </a:extLst>
            </p:cNvPr>
            <p:cNvSpPr/>
            <p:nvPr/>
          </p:nvSpPr>
          <p:spPr>
            <a:xfrm>
              <a:off x="14771334" y="8051252"/>
              <a:ext cx="668227" cy="842434"/>
            </a:xfrm>
            <a:prstGeom prst="downArrow">
              <a:avLst/>
            </a:prstGeom>
            <a:solidFill>
              <a:srgbClr val="FFCB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6455611-6D64-4D46-96A2-7A74632F91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25" t="11699" r="26416" b="2970"/>
          <a:stretch/>
        </p:blipFill>
        <p:spPr>
          <a:xfrm>
            <a:off x="2025082" y="2604561"/>
            <a:ext cx="4985318" cy="5891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529F5-F00C-467C-AE69-79E8A1A8E54D}"/>
              </a:ext>
            </a:extLst>
          </p:cNvPr>
          <p:cNvSpPr txBox="1"/>
          <p:nvPr/>
        </p:nvSpPr>
        <p:spPr>
          <a:xfrm>
            <a:off x="3272675" y="8902125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아이객체 인식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>
            <a:extLst>
              <a:ext uri="{FF2B5EF4-FFF2-40B4-BE49-F238E27FC236}">
                <a16:creationId xmlns:a16="http://schemas.microsoft.com/office/drawing/2014/main" id="{ABD723D4-E481-48C7-A988-2B3CF04295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342900"/>
            <a:ext cx="10552381" cy="12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6C418A-A99D-48E1-BBB6-ED8FE6151C2C}"/>
              </a:ext>
            </a:extLst>
          </p:cNvPr>
          <p:cNvGrpSpPr/>
          <p:nvPr/>
        </p:nvGrpSpPr>
        <p:grpSpPr>
          <a:xfrm>
            <a:off x="806295" y="2399042"/>
            <a:ext cx="6319616" cy="5810497"/>
            <a:chOff x="462184" y="2834921"/>
            <a:chExt cx="6712173" cy="617142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FD7D2E3-1095-48DE-BB9C-AD6D480A776E}"/>
                </a:ext>
              </a:extLst>
            </p:cNvPr>
            <p:cNvGrpSpPr/>
            <p:nvPr/>
          </p:nvGrpSpPr>
          <p:grpSpPr>
            <a:xfrm>
              <a:off x="1396357" y="2834921"/>
              <a:ext cx="5778000" cy="6171429"/>
              <a:chOff x="1396357" y="2834921"/>
              <a:chExt cx="5778000" cy="617142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396357" y="2834921"/>
                <a:ext cx="5778000" cy="6171429"/>
                <a:chOff x="1396357" y="2834921"/>
                <a:chExt cx="5778000" cy="617142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396357" y="2834921"/>
                  <a:ext cx="5778000" cy="6171429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2702817" y="3353988"/>
                <a:ext cx="4022222" cy="4022182"/>
                <a:chOff x="2702817" y="3353988"/>
                <a:chExt cx="4022222" cy="4022182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702817" y="3353988"/>
                  <a:ext cx="4022222" cy="40221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184" y="3405419"/>
              <a:ext cx="4114286" cy="109523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10756" y="4663458"/>
            <a:ext cx="10466667" cy="2571429"/>
          </a:xfrm>
          <a:prstGeom prst="rect">
            <a:avLst/>
          </a:prstGeom>
        </p:spPr>
      </p:pic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3901B2AD-7632-4731-BFDA-FCB1B662FAC5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3E646034-BDA2-4C8B-A1F0-62D204DA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211713-09DD-4514-861B-C39BCDFBB25B}"/>
              </a:ext>
            </a:extLst>
          </p:cNvPr>
          <p:cNvSpPr txBox="1"/>
          <p:nvPr/>
        </p:nvSpPr>
        <p:spPr>
          <a:xfrm>
            <a:off x="3272675" y="8749725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아이얼굴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인식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8">
            <a:extLst>
              <a:ext uri="{FF2B5EF4-FFF2-40B4-BE49-F238E27FC236}">
                <a16:creationId xmlns:a16="http://schemas.microsoft.com/office/drawing/2014/main" id="{2C13A2D1-F551-4DF5-BB7D-8D140D7762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7533" y="381157"/>
            <a:ext cx="12533333" cy="1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ABBF7D4E-8507-4042-AC5E-389E1D6D8DC6}"/>
              </a:ext>
            </a:extLst>
          </p:cNvPr>
          <p:cNvGrpSpPr/>
          <p:nvPr/>
        </p:nvGrpSpPr>
        <p:grpSpPr>
          <a:xfrm>
            <a:off x="6240612" y="5820055"/>
            <a:ext cx="5804490" cy="496707"/>
            <a:chOff x="6240612" y="5820055"/>
            <a:chExt cx="5804490" cy="496707"/>
          </a:xfrm>
        </p:grpSpPr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3748B782-8C99-4C62-86B0-31753CBF0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240612" y="5820055"/>
              <a:ext cx="5804490" cy="496707"/>
            </a:xfrm>
            <a:prstGeom prst="rect">
              <a:avLst/>
            </a:prstGeom>
          </p:spPr>
        </p:pic>
      </p:grpSp>
      <p:pic>
        <p:nvPicPr>
          <p:cNvPr id="7" name="Object 9">
            <a:extLst>
              <a:ext uri="{FF2B5EF4-FFF2-40B4-BE49-F238E27FC236}">
                <a16:creationId xmlns:a16="http://schemas.microsoft.com/office/drawing/2014/main" id="{63F39964-778D-4053-A7AC-FFF5FD0165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r="59768"/>
          <a:stretch/>
        </p:blipFill>
        <p:spPr>
          <a:xfrm>
            <a:off x="3551805" y="6630953"/>
            <a:ext cx="3778989" cy="2683709"/>
          </a:xfrm>
          <a:prstGeom prst="rect">
            <a:avLst/>
          </a:prstGeom>
        </p:spPr>
      </p:pic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5213F495-6C9A-4168-936D-280E3B316BBB}"/>
              </a:ext>
            </a:extLst>
          </p:cNvPr>
          <p:cNvGrpSpPr/>
          <p:nvPr/>
        </p:nvGrpSpPr>
        <p:grpSpPr>
          <a:xfrm>
            <a:off x="1219200" y="3543300"/>
            <a:ext cx="2413846" cy="2419837"/>
            <a:chOff x="1244444" y="4194862"/>
            <a:chExt cx="3016461" cy="3016461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E4078B32-1BE7-4498-A042-49D50CECA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444" y="4194862"/>
              <a:ext cx="3016461" cy="3016461"/>
            </a:xfrm>
            <a:prstGeom prst="rect">
              <a:avLst/>
            </a:prstGeom>
          </p:spPr>
        </p:pic>
      </p:grp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E1D05DFB-9FB8-4F3C-BF68-CCB232B23436}"/>
              </a:ext>
            </a:extLst>
          </p:cNvPr>
          <p:cNvGrpSpPr/>
          <p:nvPr/>
        </p:nvGrpSpPr>
        <p:grpSpPr>
          <a:xfrm>
            <a:off x="1413401" y="5658532"/>
            <a:ext cx="2007132" cy="815774"/>
            <a:chOff x="1498569" y="6823505"/>
            <a:chExt cx="2508211" cy="1016907"/>
          </a:xfrm>
        </p:grpSpPr>
        <p:pic>
          <p:nvPicPr>
            <p:cNvPr id="27" name="Object 14">
              <a:extLst>
                <a:ext uri="{FF2B5EF4-FFF2-40B4-BE49-F238E27FC236}">
                  <a16:creationId xmlns:a16="http://schemas.microsoft.com/office/drawing/2014/main" id="{CA6B9A46-A74E-485E-B289-F10A6A6F9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569" y="6823505"/>
              <a:ext cx="2508211" cy="1016907"/>
            </a:xfrm>
            <a:prstGeom prst="rect">
              <a:avLst/>
            </a:prstGeom>
          </p:spPr>
        </p:pic>
      </p:grpSp>
      <p:pic>
        <p:nvPicPr>
          <p:cNvPr id="28" name="Object 19">
            <a:extLst>
              <a:ext uri="{FF2B5EF4-FFF2-40B4-BE49-F238E27FC236}">
                <a16:creationId xmlns:a16="http://schemas.microsoft.com/office/drawing/2014/main" id="{681E5DBD-C871-4E71-B0FA-48582F0487A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52834" y="4411207"/>
            <a:ext cx="4924448" cy="1665891"/>
          </a:xfrm>
          <a:prstGeom prst="rect">
            <a:avLst/>
          </a:prstGeom>
        </p:spPr>
      </p:pic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11C45965-1ECD-44B4-83B6-9F1CD8DFFF97}"/>
              </a:ext>
            </a:extLst>
          </p:cNvPr>
          <p:cNvGrpSpPr/>
          <p:nvPr/>
        </p:nvGrpSpPr>
        <p:grpSpPr>
          <a:xfrm>
            <a:off x="4007905" y="4686300"/>
            <a:ext cx="1021296" cy="1125749"/>
            <a:chOff x="4537811" y="5253299"/>
            <a:chExt cx="1487284" cy="1487284"/>
          </a:xfrm>
        </p:grpSpPr>
        <p:pic>
          <p:nvPicPr>
            <p:cNvPr id="30" name="Object 17">
              <a:extLst>
                <a:ext uri="{FF2B5EF4-FFF2-40B4-BE49-F238E27FC236}">
                  <a16:creationId xmlns:a16="http://schemas.microsoft.com/office/drawing/2014/main" id="{3CF6E395-C563-4A8C-916A-3758E82F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37811" y="5253299"/>
              <a:ext cx="1487284" cy="1487284"/>
            </a:xfrm>
            <a:prstGeom prst="rect">
              <a:avLst/>
            </a:prstGeom>
          </p:spPr>
        </p:pic>
      </p:grpSp>
      <p:grpSp>
        <p:nvGrpSpPr>
          <p:cNvPr id="31" name="그룹 1002">
            <a:extLst>
              <a:ext uri="{FF2B5EF4-FFF2-40B4-BE49-F238E27FC236}">
                <a16:creationId xmlns:a16="http://schemas.microsoft.com/office/drawing/2014/main" id="{EF6E498E-66D6-4139-8C25-FA0DD260B698}"/>
              </a:ext>
            </a:extLst>
          </p:cNvPr>
          <p:cNvGrpSpPr/>
          <p:nvPr/>
        </p:nvGrpSpPr>
        <p:grpSpPr>
          <a:xfrm>
            <a:off x="2314722" y="7793589"/>
            <a:ext cx="1116697" cy="569559"/>
            <a:chOff x="9489401" y="5438073"/>
            <a:chExt cx="1697271" cy="1163547"/>
          </a:xfrm>
        </p:grpSpPr>
        <p:pic>
          <p:nvPicPr>
            <p:cNvPr id="32" name="Object 7">
              <a:extLst>
                <a:ext uri="{FF2B5EF4-FFF2-40B4-BE49-F238E27FC236}">
                  <a16:creationId xmlns:a16="http://schemas.microsoft.com/office/drawing/2014/main" id="{A6D38B1E-2B1C-474D-8D0D-15B8B9BE6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9401" y="5438073"/>
              <a:ext cx="1697271" cy="1163547"/>
            </a:xfrm>
            <a:prstGeom prst="rect">
              <a:avLst/>
            </a:prstGeom>
          </p:spPr>
        </p:pic>
      </p:grpSp>
      <p:grpSp>
        <p:nvGrpSpPr>
          <p:cNvPr id="46" name="그룹 1006">
            <a:extLst>
              <a:ext uri="{FF2B5EF4-FFF2-40B4-BE49-F238E27FC236}">
                <a16:creationId xmlns:a16="http://schemas.microsoft.com/office/drawing/2014/main" id="{A136D3BB-C9C3-432B-8CCC-9A65C3F15B90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47" name="Object 21">
              <a:extLst>
                <a:ext uri="{FF2B5EF4-FFF2-40B4-BE49-F238E27FC236}">
                  <a16:creationId xmlns:a16="http://schemas.microsoft.com/office/drawing/2014/main" id="{DAFFB247-4F16-44AA-A5EC-17F4229E8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pic>
        <p:nvPicPr>
          <p:cNvPr id="4" name="Object 15">
            <a:extLst>
              <a:ext uri="{FF2B5EF4-FFF2-40B4-BE49-F238E27FC236}">
                <a16:creationId xmlns:a16="http://schemas.microsoft.com/office/drawing/2014/main" id="{7AA2B384-100E-4338-BFBF-5C3C9247F1F8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20200" y="2209027"/>
            <a:ext cx="8747560" cy="522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84655-E07D-4E2D-AC0F-E8ABDA756837}"/>
              </a:ext>
            </a:extLst>
          </p:cNvPr>
          <p:cNvSpPr txBox="1"/>
          <p:nvPr/>
        </p:nvSpPr>
        <p:spPr>
          <a:xfrm>
            <a:off x="1218893" y="2431446"/>
            <a:ext cx="792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&lt; 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아이 울음 감지를 위한 데이터 </a:t>
            </a:r>
            <a:r>
              <a:rPr lang="ko-KR" altLang="en-US" sz="32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크롤링</a:t>
            </a:r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&gt;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B70DCDA-0DAD-4B92-B02D-5755F277E276}"/>
              </a:ext>
            </a:extLst>
          </p:cNvPr>
          <p:cNvGrpSpPr/>
          <p:nvPr/>
        </p:nvGrpSpPr>
        <p:grpSpPr>
          <a:xfrm>
            <a:off x="10185983" y="2859778"/>
            <a:ext cx="7321045" cy="6382252"/>
            <a:chOff x="10185983" y="2859778"/>
            <a:chExt cx="7321045" cy="63822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26E5A01-0E68-46AE-B998-9EC03F5CD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37446" y="4964750"/>
              <a:ext cx="7018118" cy="199677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8970AF1-1967-407E-9AF0-B55FBDF5E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85983" y="7245256"/>
              <a:ext cx="7321045" cy="199677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D269144-F115-434B-B3B0-900D496F4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85983" y="2859778"/>
              <a:ext cx="7169581" cy="199677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6F5165-86A0-4700-AEB5-3E034554DC97}"/>
                </a:ext>
              </a:extLst>
            </p:cNvPr>
            <p:cNvSpPr txBox="1"/>
            <p:nvPr/>
          </p:nvSpPr>
          <p:spPr>
            <a:xfrm>
              <a:off x="12410245" y="3504843"/>
              <a:ext cx="2093738" cy="58477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200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crying</a:t>
              </a:r>
              <a:r>
                <a:rPr lang="ko-KR" altLang="en-US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F5896F-F240-4EC4-BFED-C238E49BA19A}"/>
                </a:ext>
              </a:extLst>
            </p:cNvPr>
            <p:cNvSpPr txBox="1"/>
            <p:nvPr/>
          </p:nvSpPr>
          <p:spPr>
            <a:xfrm>
              <a:off x="12392102" y="5670748"/>
              <a:ext cx="2093738" cy="58477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laugh </a:t>
              </a:r>
              <a:endPara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A98B9E-BDE9-4032-92AE-09BB5D4E627C}"/>
                </a:ext>
              </a:extLst>
            </p:cNvPr>
            <p:cNvSpPr txBox="1"/>
            <p:nvPr/>
          </p:nvSpPr>
          <p:spPr>
            <a:xfrm>
              <a:off x="12392102" y="7848243"/>
              <a:ext cx="2093738" cy="58477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2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silence </a:t>
              </a:r>
              <a:endPara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pic>
        <p:nvPicPr>
          <p:cNvPr id="55" name="Object 17">
            <a:extLst>
              <a:ext uri="{FF2B5EF4-FFF2-40B4-BE49-F238E27FC236}">
                <a16:creationId xmlns:a16="http://schemas.microsoft.com/office/drawing/2014/main" id="{F8DD302E-31BD-4D02-A9BF-480035C28FB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86062" y="2078618"/>
            <a:ext cx="8767481" cy="6705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B5D3FC-CD16-4BAA-AA59-D04074BABE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09824" y="2933700"/>
            <a:ext cx="7445740" cy="651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5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032" y="173293"/>
            <a:ext cx="17835498" cy="9893653"/>
            <a:chOff x="226032" y="173293"/>
            <a:chExt cx="17835498" cy="9893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032" y="173293"/>
              <a:ext cx="17835498" cy="9893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8149" y="1210000"/>
            <a:ext cx="5742857" cy="53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6565" y="5009345"/>
            <a:ext cx="4232584" cy="457421"/>
            <a:chOff x="7026565" y="5009345"/>
            <a:chExt cx="4232584" cy="45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026565" y="5009345"/>
              <a:ext cx="4232584" cy="45742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924B0F-2744-45DB-9DF6-3C4A3D6C11F2}"/>
              </a:ext>
            </a:extLst>
          </p:cNvPr>
          <p:cNvSpPr txBox="1"/>
          <p:nvPr/>
        </p:nvSpPr>
        <p:spPr>
          <a:xfrm>
            <a:off x="6371906" y="6038952"/>
            <a:ext cx="55419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시연 영상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4">
            <a:extLst>
              <a:ext uri="{FF2B5EF4-FFF2-40B4-BE49-F238E27FC236}">
                <a16:creationId xmlns:a16="http://schemas.microsoft.com/office/drawing/2014/main" id="{E031302C-2678-4B18-99B0-95237412582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8600" y="466881"/>
            <a:ext cx="5533333" cy="1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sp>
        <p:nvSpPr>
          <p:cNvPr id="27" name="AutoShape 4" descr="아가 무료 아이콘">
            <a:extLst>
              <a:ext uri="{FF2B5EF4-FFF2-40B4-BE49-F238E27FC236}">
                <a16:creationId xmlns:a16="http://schemas.microsoft.com/office/drawing/2014/main" id="{4CDFD38E-B545-4BF0-9820-FC05622C5E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1006">
            <a:extLst>
              <a:ext uri="{FF2B5EF4-FFF2-40B4-BE49-F238E27FC236}">
                <a16:creationId xmlns:a16="http://schemas.microsoft.com/office/drawing/2014/main" id="{6FCCDF97-832E-489B-A132-6FE12843AA97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11" name="Object 21">
              <a:extLst>
                <a:ext uri="{FF2B5EF4-FFF2-40B4-BE49-F238E27FC236}">
                  <a16:creationId xmlns:a16="http://schemas.microsoft.com/office/drawing/2014/main" id="{D21FEB1F-63F7-4648-991E-9A6659A1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pic>
        <p:nvPicPr>
          <p:cNvPr id="4" name="mamiddo_finale">
            <a:hlinkClick r:id="" action="ppaction://media"/>
            <a:extLst>
              <a:ext uri="{FF2B5EF4-FFF2-40B4-BE49-F238E27FC236}">
                <a16:creationId xmlns:a16="http://schemas.microsoft.com/office/drawing/2014/main" id="{114BE0E5-9DF2-467B-85E9-08A0064C9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5715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78810" y="190500"/>
            <a:ext cx="10133974" cy="10133974"/>
            <a:chOff x="8319017" y="735160"/>
            <a:chExt cx="8857143" cy="88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319017" y="735160"/>
              <a:ext cx="8856201" cy="8856201"/>
              <a:chOff x="8319017" y="735160"/>
              <a:chExt cx="8856201" cy="885620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319017" y="735160"/>
                <a:ext cx="8856201" cy="885620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942667" y="3471399"/>
              <a:ext cx="1752463" cy="1465894"/>
              <a:chOff x="12942667" y="3471399"/>
              <a:chExt cx="1752463" cy="14658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942667" y="3471399"/>
                <a:ext cx="1752463" cy="14658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347408" y="3736269"/>
              <a:ext cx="957584" cy="934785"/>
              <a:chOff x="13347408" y="3736269"/>
              <a:chExt cx="957584" cy="93478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47408" y="3736269"/>
                <a:ext cx="957584" cy="934785"/>
              </a:xfrm>
              <a:prstGeom prst="rect">
                <a:avLst/>
              </a:prstGeom>
            </p:spPr>
          </p:pic>
        </p:grpSp>
      </p:grpSp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16361B94-ED67-4C6C-8D2F-BA6530B23D0B}"/>
              </a:ext>
            </a:extLst>
          </p:cNvPr>
          <p:cNvGrpSpPr/>
          <p:nvPr/>
        </p:nvGrpSpPr>
        <p:grpSpPr>
          <a:xfrm>
            <a:off x="1028883" y="1377731"/>
            <a:ext cx="7556199" cy="7499569"/>
            <a:chOff x="1028883" y="1273602"/>
            <a:chExt cx="7018771" cy="6966169"/>
          </a:xfrm>
        </p:grpSpPr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59E6ADB3-AA2F-42B7-80FB-E8D1079393F5}"/>
                </a:ext>
              </a:extLst>
            </p:cNvPr>
            <p:cNvGrpSpPr/>
            <p:nvPr/>
          </p:nvGrpSpPr>
          <p:grpSpPr>
            <a:xfrm>
              <a:off x="2405375" y="2681579"/>
              <a:ext cx="5642279" cy="5558192"/>
              <a:chOff x="2405375" y="2681579"/>
              <a:chExt cx="5642279" cy="5558192"/>
            </a:xfrm>
          </p:grpSpPr>
          <p:grpSp>
            <p:nvGrpSpPr>
              <p:cNvPr id="34" name="그룹 1007">
                <a:extLst>
                  <a:ext uri="{FF2B5EF4-FFF2-40B4-BE49-F238E27FC236}">
                    <a16:creationId xmlns:a16="http://schemas.microsoft.com/office/drawing/2014/main" id="{60594B03-70B7-47B7-9A2E-54BF9EE811C3}"/>
                  </a:ext>
                </a:extLst>
              </p:cNvPr>
              <p:cNvGrpSpPr/>
              <p:nvPr/>
            </p:nvGrpSpPr>
            <p:grpSpPr>
              <a:xfrm>
                <a:off x="2405375" y="3852466"/>
                <a:ext cx="5642279" cy="874643"/>
                <a:chOff x="2405375" y="3852466"/>
                <a:chExt cx="5642279" cy="874643"/>
              </a:xfrm>
            </p:grpSpPr>
            <p:pic>
              <p:nvPicPr>
                <p:cNvPr id="47" name="Object 15">
                  <a:extLst>
                    <a:ext uri="{FF2B5EF4-FFF2-40B4-BE49-F238E27FC236}">
                      <a16:creationId xmlns:a16="http://schemas.microsoft.com/office/drawing/2014/main" id="{67134E36-8CF7-4DC6-B48C-FDA8BFBED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398386" y="3961873"/>
                  <a:ext cx="2314286" cy="752381"/>
                </a:xfrm>
                <a:prstGeom prst="rect">
                  <a:avLst/>
                </a:prstGeom>
              </p:spPr>
            </p:pic>
            <p:pic>
              <p:nvPicPr>
                <p:cNvPr id="48" name="Object 16">
                  <a:extLst>
                    <a:ext uri="{FF2B5EF4-FFF2-40B4-BE49-F238E27FC236}">
                      <a16:creationId xmlns:a16="http://schemas.microsoft.com/office/drawing/2014/main" id="{DEB5027C-8859-4D46-9A9F-75F4DECDB1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305606" y="3752697"/>
                  <a:ext cx="1219048" cy="1190476"/>
                </a:xfrm>
                <a:prstGeom prst="rect">
                  <a:avLst/>
                </a:prstGeom>
              </p:spPr>
            </p:pic>
          </p:grpSp>
          <p:grpSp>
            <p:nvGrpSpPr>
              <p:cNvPr id="35" name="그룹 1008">
                <a:extLst>
                  <a:ext uri="{FF2B5EF4-FFF2-40B4-BE49-F238E27FC236}">
                    <a16:creationId xmlns:a16="http://schemas.microsoft.com/office/drawing/2014/main" id="{8448DDB8-029B-48F0-8D74-1AE41FB2EAF4}"/>
                  </a:ext>
                </a:extLst>
              </p:cNvPr>
              <p:cNvGrpSpPr/>
              <p:nvPr/>
            </p:nvGrpSpPr>
            <p:grpSpPr>
              <a:xfrm>
                <a:off x="2410788" y="5023354"/>
                <a:ext cx="5631452" cy="874643"/>
                <a:chOff x="2410788" y="5023354"/>
                <a:chExt cx="5631452" cy="874643"/>
              </a:xfrm>
            </p:grpSpPr>
            <p:pic>
              <p:nvPicPr>
                <p:cNvPr id="45" name="Object 19">
                  <a:extLst>
                    <a:ext uri="{FF2B5EF4-FFF2-40B4-BE49-F238E27FC236}">
                      <a16:creationId xmlns:a16="http://schemas.microsoft.com/office/drawing/2014/main" id="{D6DD62F3-2388-4F49-A607-86250C78B1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392973" y="5194464"/>
                  <a:ext cx="1923810" cy="752381"/>
                </a:xfrm>
                <a:prstGeom prst="rect">
                  <a:avLst/>
                </a:prstGeom>
              </p:spPr>
            </p:pic>
            <p:pic>
              <p:nvPicPr>
                <p:cNvPr id="46" name="Object 20">
                  <a:extLst>
                    <a:ext uri="{FF2B5EF4-FFF2-40B4-BE49-F238E27FC236}">
                      <a16:creationId xmlns:a16="http://schemas.microsoft.com/office/drawing/2014/main" id="{D9CFA937-DE87-4A70-9E99-8B4861BE2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311019" y="4923585"/>
                  <a:ext cx="1219048" cy="1228571"/>
                </a:xfrm>
                <a:prstGeom prst="rect">
                  <a:avLst/>
                </a:prstGeom>
              </p:spPr>
            </p:pic>
          </p:grpSp>
          <p:grpSp>
            <p:nvGrpSpPr>
              <p:cNvPr id="36" name="그룹 1009">
                <a:extLst>
                  <a:ext uri="{FF2B5EF4-FFF2-40B4-BE49-F238E27FC236}">
                    <a16:creationId xmlns:a16="http://schemas.microsoft.com/office/drawing/2014/main" id="{F02FBB5B-94D5-4B42-8FA2-62FD22AFE599}"/>
                  </a:ext>
                </a:extLst>
              </p:cNvPr>
              <p:cNvGrpSpPr/>
              <p:nvPr/>
            </p:nvGrpSpPr>
            <p:grpSpPr>
              <a:xfrm>
                <a:off x="2405375" y="6194241"/>
                <a:ext cx="5642279" cy="874643"/>
                <a:chOff x="2405375" y="6194241"/>
                <a:chExt cx="5642279" cy="874643"/>
              </a:xfrm>
            </p:grpSpPr>
            <p:pic>
              <p:nvPicPr>
                <p:cNvPr id="43" name="Object 23">
                  <a:extLst>
                    <a:ext uri="{FF2B5EF4-FFF2-40B4-BE49-F238E27FC236}">
                      <a16:creationId xmlns:a16="http://schemas.microsoft.com/office/drawing/2014/main" id="{DB6A8DA7-6390-40DE-9ABC-055CE3AD3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98386" y="6303648"/>
                  <a:ext cx="1923810" cy="752381"/>
                </a:xfrm>
                <a:prstGeom prst="rect">
                  <a:avLst/>
                </a:prstGeom>
              </p:spPr>
            </p:pic>
            <p:pic>
              <p:nvPicPr>
                <p:cNvPr id="44" name="Object 24">
                  <a:extLst>
                    <a:ext uri="{FF2B5EF4-FFF2-40B4-BE49-F238E27FC236}">
                      <a16:creationId xmlns:a16="http://schemas.microsoft.com/office/drawing/2014/main" id="{4BA559D0-4C03-4B66-9C2A-3B5CBF0A33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305606" y="6094472"/>
                  <a:ext cx="1228571" cy="119047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그룹 1010">
                <a:extLst>
                  <a:ext uri="{FF2B5EF4-FFF2-40B4-BE49-F238E27FC236}">
                    <a16:creationId xmlns:a16="http://schemas.microsoft.com/office/drawing/2014/main" id="{46DA6253-938F-4A99-9BB9-6F2AA89BFD8B}"/>
                  </a:ext>
                </a:extLst>
              </p:cNvPr>
              <p:cNvGrpSpPr/>
              <p:nvPr/>
            </p:nvGrpSpPr>
            <p:grpSpPr>
              <a:xfrm>
                <a:off x="2410788" y="7365128"/>
                <a:ext cx="5631452" cy="874643"/>
                <a:chOff x="2410788" y="7365128"/>
                <a:chExt cx="5631452" cy="874643"/>
              </a:xfrm>
            </p:grpSpPr>
            <p:pic>
              <p:nvPicPr>
                <p:cNvPr id="41" name="Object 27">
                  <a:extLst>
                    <a:ext uri="{FF2B5EF4-FFF2-40B4-BE49-F238E27FC236}">
                      <a16:creationId xmlns:a16="http://schemas.microsoft.com/office/drawing/2014/main" id="{0C00F617-EBFF-4E96-97AE-81D6800D65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392973" y="7536238"/>
                  <a:ext cx="2704762" cy="752381"/>
                </a:xfrm>
                <a:prstGeom prst="rect">
                  <a:avLst/>
                </a:prstGeom>
              </p:spPr>
            </p:pic>
            <p:pic>
              <p:nvPicPr>
                <p:cNvPr id="42" name="Object 28">
                  <a:extLst>
                    <a:ext uri="{FF2B5EF4-FFF2-40B4-BE49-F238E27FC236}">
                      <a16:creationId xmlns:a16="http://schemas.microsoft.com/office/drawing/2014/main" id="{436A92EE-849D-4A2E-A87D-664601A0EB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311019" y="7265359"/>
                  <a:ext cx="1219048" cy="1228571"/>
                </a:xfrm>
                <a:prstGeom prst="rect">
                  <a:avLst/>
                </a:prstGeom>
              </p:spPr>
            </p:pic>
          </p:grpSp>
          <p:grpSp>
            <p:nvGrpSpPr>
              <p:cNvPr id="38" name="그룹 1011">
                <a:extLst>
                  <a:ext uri="{FF2B5EF4-FFF2-40B4-BE49-F238E27FC236}">
                    <a16:creationId xmlns:a16="http://schemas.microsoft.com/office/drawing/2014/main" id="{3C2C8309-11A4-4044-AF54-1C119B9985F3}"/>
                  </a:ext>
                </a:extLst>
              </p:cNvPr>
              <p:cNvGrpSpPr/>
              <p:nvPr/>
            </p:nvGrpSpPr>
            <p:grpSpPr>
              <a:xfrm>
                <a:off x="2410788" y="2681579"/>
                <a:ext cx="5631452" cy="874643"/>
                <a:chOff x="2410788" y="2681579"/>
                <a:chExt cx="5631452" cy="874643"/>
              </a:xfrm>
            </p:grpSpPr>
            <p:pic>
              <p:nvPicPr>
                <p:cNvPr id="39" name="Object 31">
                  <a:extLst>
                    <a:ext uri="{FF2B5EF4-FFF2-40B4-BE49-F238E27FC236}">
                      <a16:creationId xmlns:a16="http://schemas.microsoft.com/office/drawing/2014/main" id="{32D9C0F1-39EB-4612-812B-34EDCB9CF9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3392973" y="2852689"/>
                  <a:ext cx="1923810" cy="752381"/>
                </a:xfrm>
                <a:prstGeom prst="rect">
                  <a:avLst/>
                </a:prstGeom>
              </p:spPr>
            </p:pic>
            <p:pic>
              <p:nvPicPr>
                <p:cNvPr id="40" name="Object 32">
                  <a:extLst>
                    <a:ext uri="{FF2B5EF4-FFF2-40B4-BE49-F238E27FC236}">
                      <a16:creationId xmlns:a16="http://schemas.microsoft.com/office/drawing/2014/main" id="{D9137A96-28B6-44E1-B645-F3F1AE811C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311019" y="2581810"/>
                  <a:ext cx="1171429" cy="1228571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5">
              <a:extLst>
                <a:ext uri="{FF2B5EF4-FFF2-40B4-BE49-F238E27FC236}">
                  <a16:creationId xmlns:a16="http://schemas.microsoft.com/office/drawing/2014/main" id="{5FAED027-BA79-4EA2-84A7-953798530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600" y="1159319"/>
              <a:ext cx="5371429" cy="1361905"/>
            </a:xfrm>
            <a:prstGeom prst="rect">
              <a:avLst/>
            </a:prstGeom>
          </p:spPr>
        </p:pic>
        <p:grpSp>
          <p:nvGrpSpPr>
            <p:cNvPr id="32" name="그룹 1012">
              <a:extLst>
                <a:ext uri="{FF2B5EF4-FFF2-40B4-BE49-F238E27FC236}">
                  <a16:creationId xmlns:a16="http://schemas.microsoft.com/office/drawing/2014/main" id="{4BE54F7D-4143-4266-8C91-9DAA3AD725AF}"/>
                </a:ext>
              </a:extLst>
            </p:cNvPr>
            <p:cNvGrpSpPr/>
            <p:nvPr/>
          </p:nvGrpSpPr>
          <p:grpSpPr>
            <a:xfrm>
              <a:off x="1915923" y="2187865"/>
              <a:ext cx="5284388" cy="493714"/>
              <a:chOff x="1915923" y="2187865"/>
              <a:chExt cx="5284388" cy="493714"/>
            </a:xfrm>
          </p:grpSpPr>
          <p:pic>
            <p:nvPicPr>
              <p:cNvPr id="33" name="Object 37">
                <a:extLst>
                  <a:ext uri="{FF2B5EF4-FFF2-40B4-BE49-F238E27FC236}">
                    <a16:creationId xmlns:a16="http://schemas.microsoft.com/office/drawing/2014/main" id="{C639641F-89EC-430B-90B3-0DBCFBDDE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915923" y="2187865"/>
                <a:ext cx="5284388" cy="49371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5267" y="173293"/>
            <a:ext cx="17835498" cy="9893653"/>
            <a:chOff x="355267" y="173293"/>
            <a:chExt cx="17835498" cy="9893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267" y="173293"/>
              <a:ext cx="17835498" cy="9893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8149" y="1210000"/>
            <a:ext cx="5704762" cy="53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6565" y="5009345"/>
            <a:ext cx="4232584" cy="457421"/>
            <a:chOff x="7026565" y="5009345"/>
            <a:chExt cx="4232584" cy="45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026565" y="5009345"/>
              <a:ext cx="4232584" cy="457421"/>
            </a:xfrm>
            <a:prstGeom prst="rect">
              <a:avLst/>
            </a:prstGeom>
          </p:spPr>
        </p:pic>
      </p:grpSp>
      <p:pic>
        <p:nvPicPr>
          <p:cNvPr id="2" name="Object 5">
            <a:extLst>
              <a:ext uri="{FF2B5EF4-FFF2-40B4-BE49-F238E27FC236}">
                <a16:creationId xmlns:a16="http://schemas.microsoft.com/office/drawing/2014/main" id="{AFEE5F1C-5172-4A44-A9FC-BE4F200B2F6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3495" y="5561192"/>
            <a:ext cx="10123810" cy="27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0">
            <a:extLst>
              <a:ext uri="{FF2B5EF4-FFF2-40B4-BE49-F238E27FC236}">
                <a16:creationId xmlns:a16="http://schemas.microsoft.com/office/drawing/2014/main" id="{19225288-39C1-4BDE-B0C6-D545975CB61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457357"/>
            <a:ext cx="7819048" cy="12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4409" y="7511463"/>
            <a:ext cx="6737038" cy="2401955"/>
            <a:chOff x="2504409" y="7511463"/>
            <a:chExt cx="6737038" cy="24019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4409" y="7511463"/>
              <a:ext cx="6737038" cy="24019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4" name="그룹 1004"/>
          <p:cNvGrpSpPr/>
          <p:nvPr/>
        </p:nvGrpSpPr>
        <p:grpSpPr>
          <a:xfrm>
            <a:off x="2504409" y="2920359"/>
            <a:ext cx="2372949" cy="4393414"/>
            <a:chOff x="2504409" y="2920359"/>
            <a:chExt cx="2372949" cy="43934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4409" y="2920359"/>
              <a:ext cx="2372949" cy="439341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4676" y="3133480"/>
            <a:ext cx="2342857" cy="4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4031" y="4057325"/>
            <a:ext cx="942857" cy="4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24031" y="4624587"/>
            <a:ext cx="1647619" cy="4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6166" y="3582766"/>
            <a:ext cx="1870683" cy="292817"/>
            <a:chOff x="2756166" y="3582766"/>
            <a:chExt cx="1870683" cy="2928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6166" y="3582766"/>
              <a:ext cx="1870683" cy="292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85032" y="2920359"/>
            <a:ext cx="2372949" cy="4393414"/>
            <a:chOff x="8085032" y="2920359"/>
            <a:chExt cx="2372949" cy="43934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5032" y="2920359"/>
              <a:ext cx="2372949" cy="4393414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5552" y="7721562"/>
            <a:ext cx="2257143" cy="4761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035299" y="3133480"/>
            <a:ext cx="2219048" cy="4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38307" y="4090979"/>
            <a:ext cx="2297176" cy="2052175"/>
            <a:chOff x="8338307" y="4090979"/>
            <a:chExt cx="2297176" cy="20521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4653" y="4057325"/>
              <a:ext cx="1933333" cy="400000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8338307" y="4658241"/>
              <a:ext cx="2297176" cy="1484913"/>
              <a:chOff x="8338307" y="4658241"/>
              <a:chExt cx="2297176" cy="148491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304653" y="4624587"/>
                <a:ext cx="1714286" cy="75238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304653" y="5485001"/>
                <a:ext cx="1838095" cy="75238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336789" y="3582766"/>
            <a:ext cx="1870683" cy="292817"/>
            <a:chOff x="8336789" y="3582766"/>
            <a:chExt cx="1870683" cy="2928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6789" y="3582766"/>
              <a:ext cx="1870683" cy="29281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24031" y="5173829"/>
            <a:ext cx="1866667" cy="400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54860" y="2924410"/>
            <a:ext cx="2858471" cy="2131459"/>
            <a:chOff x="5054860" y="2924410"/>
            <a:chExt cx="2858471" cy="213145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054860" y="2924410"/>
              <a:ext cx="2858471" cy="2131459"/>
              <a:chOff x="5054860" y="2924410"/>
              <a:chExt cx="2858471" cy="213145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054860" y="2924410"/>
                <a:ext cx="2858471" cy="2131459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80567" y="3083309"/>
              <a:ext cx="2219048" cy="47619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12" name="그룹 1012"/>
            <p:cNvGrpSpPr/>
            <p:nvPr/>
          </p:nvGrpSpPr>
          <p:grpSpPr>
            <a:xfrm>
              <a:off x="5220951" y="3438042"/>
              <a:ext cx="2455995" cy="292817"/>
              <a:chOff x="5220951" y="3438042"/>
              <a:chExt cx="2455995" cy="29281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220951" y="3438042"/>
                <a:ext cx="2455995" cy="292817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065215" y="5201202"/>
            <a:ext cx="2858471" cy="2131459"/>
            <a:chOff x="5065215" y="5201202"/>
            <a:chExt cx="2858471" cy="213145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65215" y="5201202"/>
              <a:ext cx="2858471" cy="213145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90922" y="5360101"/>
            <a:ext cx="2219048" cy="47619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56472" y="5960968"/>
            <a:ext cx="1466667" cy="75238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231306" y="5714834"/>
            <a:ext cx="2455995" cy="292817"/>
            <a:chOff x="5231306" y="5714834"/>
            <a:chExt cx="2455995" cy="29281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31306" y="5714834"/>
              <a:ext cx="2455995" cy="2928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56505" y="2920359"/>
            <a:ext cx="2858471" cy="2131459"/>
            <a:chOff x="10656505" y="2920359"/>
            <a:chExt cx="2858471" cy="213145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56505" y="2920359"/>
              <a:ext cx="2858471" cy="213145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82212" y="3079258"/>
            <a:ext cx="2228571" cy="47619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947762" y="3680125"/>
            <a:ext cx="1866667" cy="7523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822596" y="3433991"/>
            <a:ext cx="2455995" cy="292817"/>
            <a:chOff x="10822596" y="3433991"/>
            <a:chExt cx="2455995" cy="29281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22596" y="3433991"/>
              <a:ext cx="2455995" cy="29281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56175" y="4430360"/>
            <a:ext cx="2466667" cy="4000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0653428" y="5186197"/>
            <a:ext cx="2858471" cy="2131459"/>
            <a:chOff x="10653428" y="5186197"/>
            <a:chExt cx="2858471" cy="213145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53428" y="5186197"/>
              <a:ext cx="2858471" cy="213145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779135" y="5345096"/>
            <a:ext cx="2228571" cy="47619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819519" y="5699829"/>
            <a:ext cx="2455995" cy="292817"/>
            <a:chOff x="10819519" y="5699829"/>
            <a:chExt cx="2455995" cy="29281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19519" y="5699829"/>
              <a:ext cx="2455995" cy="29281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40703" y="2920359"/>
            <a:ext cx="2372949" cy="4393414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90970" y="3133480"/>
            <a:ext cx="1923810" cy="47619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960325" y="4057325"/>
            <a:ext cx="1961905" cy="7523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992460" y="3582766"/>
            <a:ext cx="1870683" cy="292817"/>
            <a:chOff x="13992460" y="3582766"/>
            <a:chExt cx="1870683" cy="29281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92460" y="3582766"/>
              <a:ext cx="1870683" cy="292817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60325" y="4893816"/>
            <a:ext cx="942857" cy="40000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765515" y="8155430"/>
            <a:ext cx="1870683" cy="292817"/>
            <a:chOff x="2765515" y="8155430"/>
            <a:chExt cx="1870683" cy="29281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5515" y="8155430"/>
              <a:ext cx="1870683" cy="292817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951532" y="8538676"/>
            <a:ext cx="942857" cy="40000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450311" y="7493023"/>
            <a:ext cx="6737038" cy="2401955"/>
            <a:chOff x="9450311" y="7493023"/>
            <a:chExt cx="6737038" cy="2401955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0311" y="7493023"/>
              <a:ext cx="6737038" cy="240195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62105" y="7721562"/>
            <a:ext cx="2085714" cy="47619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702068" y="8155430"/>
            <a:ext cx="1870683" cy="292817"/>
            <a:chOff x="9702068" y="8155430"/>
            <a:chExt cx="1870683" cy="29281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2068" y="8155430"/>
              <a:ext cx="1870683" cy="292817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237473" y="8544173"/>
            <a:ext cx="2704762" cy="400000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951532" y="9068381"/>
            <a:ext cx="942857" cy="400000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888085" y="8544173"/>
            <a:ext cx="1933333" cy="400000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888085" y="9068381"/>
            <a:ext cx="2428571" cy="400000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674532" y="8544173"/>
            <a:ext cx="1219048" cy="400000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674532" y="9068381"/>
            <a:ext cx="2428571" cy="400000"/>
          </a:xfrm>
          <a:prstGeom prst="rect">
            <a:avLst/>
          </a:prstGeom>
        </p:spPr>
      </p:pic>
      <p:grpSp>
        <p:nvGrpSpPr>
          <p:cNvPr id="78" name="그룹 1006">
            <a:extLst>
              <a:ext uri="{FF2B5EF4-FFF2-40B4-BE49-F238E27FC236}">
                <a16:creationId xmlns:a16="http://schemas.microsoft.com/office/drawing/2014/main" id="{98541071-A62B-414A-9244-72E05946403E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80" name="Object 21">
              <a:extLst>
                <a:ext uri="{FF2B5EF4-FFF2-40B4-BE49-F238E27FC236}">
                  <a16:creationId xmlns:a16="http://schemas.microsoft.com/office/drawing/2014/main" id="{BBCA4A54-E464-43CC-9A45-0E3492B12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pic>
        <p:nvPicPr>
          <p:cNvPr id="2" name="Object 99">
            <a:extLst>
              <a:ext uri="{FF2B5EF4-FFF2-40B4-BE49-F238E27FC236}">
                <a16:creationId xmlns:a16="http://schemas.microsoft.com/office/drawing/2014/main" id="{8C67D2EA-8D28-437E-9E29-2AEDDE8F8AC5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2389747" y="1946214"/>
            <a:ext cx="10628571" cy="9047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3F7F0E-9319-4648-8A4F-B04CF0634583}"/>
              </a:ext>
            </a:extLst>
          </p:cNvPr>
          <p:cNvSpPr/>
          <p:nvPr/>
        </p:nvSpPr>
        <p:spPr>
          <a:xfrm>
            <a:off x="13749923" y="2941171"/>
            <a:ext cx="2344151" cy="4319797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00B0F0"/>
                </a:solidFill>
              </a:ln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3915693-37E5-44FD-9B62-DDF3525F4D34}"/>
              </a:ext>
            </a:extLst>
          </p:cNvPr>
          <p:cNvSpPr/>
          <p:nvPr/>
        </p:nvSpPr>
        <p:spPr>
          <a:xfrm>
            <a:off x="8084634" y="2960059"/>
            <a:ext cx="2320431" cy="430090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2B1CE24-8746-45CC-BE4A-23119A3475C5}"/>
              </a:ext>
            </a:extLst>
          </p:cNvPr>
          <p:cNvSpPr/>
          <p:nvPr/>
        </p:nvSpPr>
        <p:spPr>
          <a:xfrm>
            <a:off x="10689932" y="5236809"/>
            <a:ext cx="2749637" cy="202415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95FC270-E27B-4647-BA47-F37A98F09BB1}"/>
              </a:ext>
            </a:extLst>
          </p:cNvPr>
          <p:cNvSpPr/>
          <p:nvPr/>
        </p:nvSpPr>
        <p:spPr>
          <a:xfrm>
            <a:off x="10709738" y="2938644"/>
            <a:ext cx="2729832" cy="2055487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C60E4B9-102A-4CF3-8B73-80056FFF54CE}"/>
              </a:ext>
            </a:extLst>
          </p:cNvPr>
          <p:cNvSpPr/>
          <p:nvPr/>
        </p:nvSpPr>
        <p:spPr>
          <a:xfrm>
            <a:off x="9467748" y="7505550"/>
            <a:ext cx="6645903" cy="237044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8BBE60E-A1A1-4203-8CDD-76957431B0D9}"/>
              </a:ext>
            </a:extLst>
          </p:cNvPr>
          <p:cNvSpPr/>
          <p:nvPr/>
        </p:nvSpPr>
        <p:spPr>
          <a:xfrm>
            <a:off x="5106730" y="5236809"/>
            <a:ext cx="2763613" cy="202415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70E262-9F9B-4532-BA17-5509B4559E23}"/>
              </a:ext>
            </a:extLst>
          </p:cNvPr>
          <p:cNvSpPr/>
          <p:nvPr/>
        </p:nvSpPr>
        <p:spPr>
          <a:xfrm>
            <a:off x="5110055" y="2971412"/>
            <a:ext cx="2760288" cy="2022719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CD0BFE9-0D5F-4DE6-BDD0-5E07C8E76F34}"/>
              </a:ext>
            </a:extLst>
          </p:cNvPr>
          <p:cNvSpPr/>
          <p:nvPr/>
        </p:nvSpPr>
        <p:spPr>
          <a:xfrm>
            <a:off x="2535612" y="2951980"/>
            <a:ext cx="2266907" cy="430898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6774149-38E5-43FC-9AD1-0C2CB2E709B3}"/>
              </a:ext>
            </a:extLst>
          </p:cNvPr>
          <p:cNvSpPr/>
          <p:nvPr/>
        </p:nvSpPr>
        <p:spPr>
          <a:xfrm>
            <a:off x="2535610" y="7541531"/>
            <a:ext cx="6701563" cy="233446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Object 62">
            <a:extLst>
              <a:ext uri="{FF2B5EF4-FFF2-40B4-BE49-F238E27FC236}">
                <a16:creationId xmlns:a16="http://schemas.microsoft.com/office/drawing/2014/main" id="{E3144BA9-4B0F-47E9-B82C-E9FB77446F43}"/>
              </a:ext>
            </a:extLst>
      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0944685" y="5984058"/>
            <a:ext cx="2047619" cy="752381"/>
          </a:xfrm>
          <a:prstGeom prst="rect">
            <a:avLst/>
          </a:prstGeom>
        </p:spPr>
      </p:pic>
      <p:pic>
        <p:nvPicPr>
          <p:cNvPr id="9" name="Object 37">
            <a:extLst>
              <a:ext uri="{FF2B5EF4-FFF2-40B4-BE49-F238E27FC236}">
                <a16:creationId xmlns:a16="http://schemas.microsoft.com/office/drawing/2014/main" id="{2B2B4CEB-16DA-4C4B-AE3E-F22946F868C7}"/>
              </a:ext>
            </a:extLst>
      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346117" y="3684176"/>
            <a:ext cx="2114286" cy="752381"/>
          </a:xfrm>
          <a:prstGeom prst="rect">
            <a:avLst/>
          </a:prstGeom>
        </p:spPr>
      </p:pic>
      <p:pic>
        <p:nvPicPr>
          <p:cNvPr id="10" name="Object 93">
            <a:extLst>
              <a:ext uri="{FF2B5EF4-FFF2-40B4-BE49-F238E27FC236}">
                <a16:creationId xmlns:a16="http://schemas.microsoft.com/office/drawing/2014/main" id="{A2C36637-979A-4C3C-A5FF-508BFC176923}"/>
              </a:ext>
            </a:extLst>
      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321462" y="6717518"/>
            <a:ext cx="2361905" cy="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4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1">
            <a:extLst>
              <a:ext uri="{FF2B5EF4-FFF2-40B4-BE49-F238E27FC236}">
                <a16:creationId xmlns:a16="http://schemas.microsoft.com/office/drawing/2014/main" id="{09A4E451-BD98-476A-9899-28A35BCAE4D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5800" y="457357"/>
            <a:ext cx="6790476" cy="12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2C779A3-0E3B-485B-889C-B6FA2172A5E8}"/>
              </a:ext>
            </a:extLst>
          </p:cNvPr>
          <p:cNvGrpSpPr/>
          <p:nvPr/>
        </p:nvGrpSpPr>
        <p:grpSpPr>
          <a:xfrm>
            <a:off x="4114800" y="7391400"/>
            <a:ext cx="2819400" cy="2075180"/>
            <a:chOff x="4114800" y="7391400"/>
            <a:chExt cx="2819400" cy="207518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314ABA-9083-45DC-9BD9-A1F044827A0A}"/>
                </a:ext>
              </a:extLst>
            </p:cNvPr>
            <p:cNvSpPr/>
            <p:nvPr/>
          </p:nvSpPr>
          <p:spPr>
            <a:xfrm>
              <a:off x="4114800" y="7409180"/>
              <a:ext cx="2819400" cy="2057400"/>
            </a:xfrm>
            <a:prstGeom prst="rect">
              <a:avLst/>
            </a:prstGeom>
            <a:gradFill flip="none" rotWithShape="1">
              <a:gsLst>
                <a:gs pos="0">
                  <a:srgbClr val="FEEBB6"/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4DD00EAD-0BFB-4A4D-9E8F-7E2C255E1D3A}"/>
                </a:ext>
              </a:extLst>
            </p:cNvPr>
            <p:cNvGrpSpPr/>
            <p:nvPr/>
          </p:nvGrpSpPr>
          <p:grpSpPr>
            <a:xfrm>
              <a:off x="4114800" y="7391400"/>
              <a:ext cx="2743201" cy="2075180"/>
              <a:chOff x="4114800" y="7391400"/>
              <a:chExt cx="2743201" cy="2075180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1BF12FB-28E2-42F3-B2D4-91CE9B4E9285}"/>
                  </a:ext>
                </a:extLst>
              </p:cNvPr>
              <p:cNvCxnSpPr/>
              <p:nvPr/>
            </p:nvCxnSpPr>
            <p:spPr>
              <a:xfrm>
                <a:off x="4114800" y="7409180"/>
                <a:ext cx="0" cy="2057400"/>
              </a:xfrm>
              <a:prstGeom prst="line">
                <a:avLst/>
              </a:prstGeom>
              <a:ln w="76200">
                <a:solidFill>
                  <a:srgbClr val="FD8A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CA28387-E9BE-4CEC-96B3-D8EE37592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14800" y="7391400"/>
                <a:ext cx="2743201" cy="17780"/>
              </a:xfrm>
              <a:prstGeom prst="line">
                <a:avLst/>
              </a:prstGeom>
              <a:ln w="76200">
                <a:solidFill>
                  <a:srgbClr val="FD8A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0F185DF-D902-47B6-BB03-FDE8C0DEF600}"/>
              </a:ext>
            </a:extLst>
          </p:cNvPr>
          <p:cNvGrpSpPr/>
          <p:nvPr/>
        </p:nvGrpSpPr>
        <p:grpSpPr>
          <a:xfrm>
            <a:off x="7505700" y="5448300"/>
            <a:ext cx="2819400" cy="3886200"/>
            <a:chOff x="7543800" y="5448300"/>
            <a:chExt cx="2819400" cy="38862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0351DDE-DDE3-450E-B4D0-D91625B75DFC}"/>
                </a:ext>
              </a:extLst>
            </p:cNvPr>
            <p:cNvSpPr/>
            <p:nvPr/>
          </p:nvSpPr>
          <p:spPr>
            <a:xfrm>
              <a:off x="7543800" y="5448300"/>
              <a:ext cx="2819400" cy="3886200"/>
            </a:xfrm>
            <a:prstGeom prst="rect">
              <a:avLst/>
            </a:prstGeom>
            <a:gradFill flip="none" rotWithShape="1">
              <a:gsLst>
                <a:gs pos="0">
                  <a:srgbClr val="FEEBB6"/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82187519-9F1C-4766-BEDF-CC34A3407CD1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66080"/>
              <a:ext cx="0" cy="3868420"/>
            </a:xfrm>
            <a:prstGeom prst="line">
              <a:avLst/>
            </a:prstGeom>
            <a:ln w="76200">
              <a:solidFill>
                <a:srgbClr val="FD8A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1562604-2B78-47B7-B784-716B95291D65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448300"/>
              <a:ext cx="2819400" cy="17780"/>
            </a:xfrm>
            <a:prstGeom prst="line">
              <a:avLst/>
            </a:prstGeom>
            <a:ln w="76200">
              <a:solidFill>
                <a:srgbClr val="FD8A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CE7DBF6-EDDE-4150-AA0E-387DBCD7C883}"/>
              </a:ext>
            </a:extLst>
          </p:cNvPr>
          <p:cNvGrpSpPr/>
          <p:nvPr/>
        </p:nvGrpSpPr>
        <p:grpSpPr>
          <a:xfrm>
            <a:off x="10896600" y="3200400"/>
            <a:ext cx="2819401" cy="6151880"/>
            <a:chOff x="10896600" y="3200400"/>
            <a:chExt cx="2819401" cy="61518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65FFA6C-19E1-4315-89BB-08C20411F120}"/>
                </a:ext>
              </a:extLst>
            </p:cNvPr>
            <p:cNvSpPr/>
            <p:nvPr/>
          </p:nvSpPr>
          <p:spPr>
            <a:xfrm>
              <a:off x="10896600" y="3218180"/>
              <a:ext cx="2819400" cy="6134100"/>
            </a:xfrm>
            <a:prstGeom prst="rect">
              <a:avLst/>
            </a:prstGeom>
            <a:gradFill flip="none" rotWithShape="1">
              <a:gsLst>
                <a:gs pos="0">
                  <a:srgbClr val="FEEBB6"/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75ACDAA-7EF9-424C-A224-5AF29BFAB9B6}"/>
                </a:ext>
              </a:extLst>
            </p:cNvPr>
            <p:cNvCxnSpPr>
              <a:cxnSpLocks/>
            </p:cNvCxnSpPr>
            <p:nvPr/>
          </p:nvCxnSpPr>
          <p:spPr>
            <a:xfrm>
              <a:off x="10896600" y="3218180"/>
              <a:ext cx="0" cy="5867400"/>
            </a:xfrm>
            <a:prstGeom prst="line">
              <a:avLst/>
            </a:prstGeom>
            <a:ln w="76200">
              <a:solidFill>
                <a:srgbClr val="FD8A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2D0A944-E1BC-4D6E-9086-C78B7F30ECE4}"/>
                </a:ext>
              </a:extLst>
            </p:cNvPr>
            <p:cNvCxnSpPr>
              <a:cxnSpLocks/>
            </p:cNvCxnSpPr>
            <p:nvPr/>
          </p:nvCxnSpPr>
          <p:spPr>
            <a:xfrm>
              <a:off x="10896601" y="3200400"/>
              <a:ext cx="2819400" cy="17780"/>
            </a:xfrm>
            <a:prstGeom prst="line">
              <a:avLst/>
            </a:prstGeom>
            <a:ln w="76200">
              <a:solidFill>
                <a:srgbClr val="FD8A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EB014747-AEEB-4F1F-AE75-2CD241F4CBF7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21" name="Object 21">
              <a:extLst>
                <a:ext uri="{FF2B5EF4-FFF2-40B4-BE49-F238E27FC236}">
                  <a16:creationId xmlns:a16="http://schemas.microsoft.com/office/drawing/2014/main" id="{07C49C36-5CE3-4C95-AFC0-41CECC01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0AC873D-2CFF-4565-83EB-3C54CAF1C767}"/>
              </a:ext>
            </a:extLst>
          </p:cNvPr>
          <p:cNvSpPr txBox="1"/>
          <p:nvPr/>
        </p:nvSpPr>
        <p:spPr>
          <a:xfrm>
            <a:off x="851255" y="2095500"/>
            <a:ext cx="6063896" cy="148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무료 서비스 배포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514350" indent="-514350">
              <a:lnSpc>
                <a:spcPct val="150000"/>
              </a:lnSpc>
              <a:buAutoNum type="arabicParenR"/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커뮤니티 홍보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F77F0-E16E-4B18-B9E2-AA02DCD271B9}"/>
              </a:ext>
            </a:extLst>
          </p:cNvPr>
          <p:cNvSpPr txBox="1"/>
          <p:nvPr/>
        </p:nvSpPr>
        <p:spPr>
          <a:xfrm>
            <a:off x="4284755" y="7542242"/>
            <a:ext cx="2460441" cy="148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광주</a:t>
            </a: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전남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천명 확보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96F4A0-8383-4AF0-A6B8-5B514032DEF5}"/>
              </a:ext>
            </a:extLst>
          </p:cNvPr>
          <p:cNvSpPr txBox="1"/>
          <p:nvPr/>
        </p:nvSpPr>
        <p:spPr>
          <a:xfrm>
            <a:off x="851255" y="3543300"/>
            <a:ext cx="6063896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3)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대상 전국 확대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4D41C0-36B8-4FE5-B138-27BC1BFED3F4}"/>
              </a:ext>
            </a:extLst>
          </p:cNvPr>
          <p:cNvSpPr txBox="1"/>
          <p:nvPr/>
        </p:nvSpPr>
        <p:spPr>
          <a:xfrm>
            <a:off x="7674159" y="5676900"/>
            <a:ext cx="2460441" cy="1487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 단위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만명 확보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98B2E7-9FB5-4DE6-8BFD-7A34B0BC63B7}"/>
              </a:ext>
            </a:extLst>
          </p:cNvPr>
          <p:cNvSpPr txBox="1"/>
          <p:nvPr/>
        </p:nvSpPr>
        <p:spPr>
          <a:xfrm>
            <a:off x="851255" y="4305300"/>
            <a:ext cx="6063896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4) 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어린이 사고 예방 서비스 추가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DB28C8-29EA-4CBB-9F9F-72E941BF49AC}"/>
              </a:ext>
            </a:extLst>
          </p:cNvPr>
          <p:cNvSpPr txBox="1"/>
          <p:nvPr/>
        </p:nvSpPr>
        <p:spPr>
          <a:xfrm>
            <a:off x="11095130" y="3336263"/>
            <a:ext cx="2460441" cy="2226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 단위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10% </a:t>
            </a: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만명 확보</a:t>
            </a:r>
            <a:endParaRPr lang="en-US" altLang="ko-KR" sz="3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58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2" grpId="0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032" y="173293"/>
            <a:ext cx="17835498" cy="9893653"/>
            <a:chOff x="226032" y="173293"/>
            <a:chExt cx="17835498" cy="9893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032" y="173293"/>
              <a:ext cx="17835498" cy="9893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8150" y="1210001"/>
            <a:ext cx="5704762" cy="5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5451" y="5534041"/>
            <a:ext cx="7761905" cy="30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6565" y="5009345"/>
            <a:ext cx="4232584" cy="457421"/>
            <a:chOff x="7026565" y="5009345"/>
            <a:chExt cx="4232584" cy="45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026565" y="5009345"/>
              <a:ext cx="4232584" cy="4574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1276" y="1156858"/>
            <a:ext cx="16865801" cy="496707"/>
            <a:chOff x="661276" y="1156858"/>
            <a:chExt cx="16865801" cy="4967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61276" y="1156858"/>
              <a:ext cx="16865801" cy="4967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536" y="173724"/>
            <a:ext cx="4542857" cy="12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6038" y="4233603"/>
            <a:ext cx="3220126" cy="5366031"/>
            <a:chOff x="766038" y="4233603"/>
            <a:chExt cx="3220126" cy="5366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038" y="4233603"/>
              <a:ext cx="3220126" cy="5366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77457" y="4233603"/>
            <a:ext cx="3220126" cy="5366031"/>
            <a:chOff x="4177457" y="4233603"/>
            <a:chExt cx="3220126" cy="53660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7457" y="4233603"/>
              <a:ext cx="3220126" cy="53660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88875" y="4233603"/>
            <a:ext cx="3220126" cy="5366031"/>
            <a:chOff x="7588875" y="4233603"/>
            <a:chExt cx="3220126" cy="53660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88875" y="4233603"/>
              <a:ext cx="3220126" cy="53660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00294" y="4233603"/>
            <a:ext cx="3220126" cy="5366031"/>
            <a:chOff x="11000294" y="4233603"/>
            <a:chExt cx="3220126" cy="53660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0294" y="4233603"/>
              <a:ext cx="3220126" cy="53660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11713" y="4233603"/>
            <a:ext cx="3220126" cy="5366031"/>
            <a:chOff x="14411713" y="4233603"/>
            <a:chExt cx="3220126" cy="53660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1713" y="4233603"/>
              <a:ext cx="3220126" cy="5366031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DCDD81A-0040-483A-8C5F-80941A0E1E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76" b="24086"/>
          <a:stretch/>
        </p:blipFill>
        <p:spPr>
          <a:xfrm>
            <a:off x="14859000" y="2539319"/>
            <a:ext cx="2267366" cy="2223181"/>
          </a:xfrm>
          <a:prstGeom prst="ellipse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93865" y="813287"/>
            <a:ext cx="1304762" cy="5428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47248" y="5544582"/>
            <a:ext cx="4361905" cy="7523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845760" y="4225731"/>
            <a:ext cx="2352030" cy="1401189"/>
            <a:chOff x="14845760" y="4225731"/>
            <a:chExt cx="2352030" cy="140118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60000">
              <a:off x="14845760" y="4225731"/>
              <a:ext cx="2352030" cy="140118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5562" y="6270300"/>
            <a:ext cx="2707884" cy="319891"/>
            <a:chOff x="975562" y="6270300"/>
            <a:chExt cx="2707884" cy="31989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562" y="6270300"/>
              <a:ext cx="2707884" cy="319891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76689" y="5544582"/>
            <a:ext cx="4342857" cy="75238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371665" y="6270300"/>
            <a:ext cx="2707884" cy="319891"/>
            <a:chOff x="4371665" y="6270300"/>
            <a:chExt cx="2707884" cy="31989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665" y="6270300"/>
              <a:ext cx="2707884" cy="31989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08105" y="5544582"/>
            <a:ext cx="4342857" cy="75238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930915" y="6270300"/>
            <a:ext cx="2707884" cy="319891"/>
            <a:chOff x="7930915" y="6270300"/>
            <a:chExt cx="2707884" cy="31989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0915" y="6270300"/>
              <a:ext cx="2707884" cy="319891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05709" y="5544582"/>
            <a:ext cx="4342857" cy="7523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228519" y="6270300"/>
            <a:ext cx="2707884" cy="319891"/>
            <a:chOff x="11228519" y="6270300"/>
            <a:chExt cx="2707884" cy="31989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8519" y="6270300"/>
              <a:ext cx="2707884" cy="31989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54543" y="5544582"/>
            <a:ext cx="4342857" cy="75238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765851" y="6270300"/>
            <a:ext cx="2707884" cy="319891"/>
            <a:chOff x="14765851" y="6270300"/>
            <a:chExt cx="2707884" cy="31989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65851" y="6270300"/>
              <a:ext cx="2707884" cy="3198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0085" y="4290800"/>
            <a:ext cx="2352030" cy="1401189"/>
            <a:chOff x="1200085" y="4290800"/>
            <a:chExt cx="2352030" cy="140118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60000">
              <a:off x="1200085" y="4290800"/>
              <a:ext cx="2352030" cy="140118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C5E58C5-AEFB-4EF3-A33A-23FE3F0A108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58"/>
          <a:stretch/>
        </p:blipFill>
        <p:spPr>
          <a:xfrm>
            <a:off x="4521782" y="2427061"/>
            <a:ext cx="2511559" cy="2564039"/>
          </a:xfrm>
          <a:prstGeom prst="ellipse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89335" y="1975181"/>
            <a:ext cx="1653496" cy="1187119"/>
            <a:chOff x="5289335" y="2066085"/>
            <a:chExt cx="1653496" cy="11871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00000">
              <a:off x="5289335" y="2066085"/>
              <a:ext cx="1653496" cy="1187119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B0E0E76-5747-4E79-9AED-A95BF61AA69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" t="5742" r="9818" b="26742"/>
          <a:stretch/>
        </p:blipFill>
        <p:spPr>
          <a:xfrm>
            <a:off x="11506200" y="2340690"/>
            <a:ext cx="2317912" cy="2401728"/>
          </a:xfrm>
          <a:prstGeom prst="ellipse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963400" y="1777426"/>
            <a:ext cx="1653496" cy="1187119"/>
            <a:chOff x="11865975" y="1966728"/>
            <a:chExt cx="1653496" cy="118711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900000">
              <a:off x="11865975" y="1966728"/>
              <a:ext cx="1653496" cy="118711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127F3FE-0B24-49C6-9429-F671520F1F5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" b="16388"/>
          <a:stretch/>
        </p:blipFill>
        <p:spPr>
          <a:xfrm>
            <a:off x="8153400" y="2539319"/>
            <a:ext cx="2201399" cy="2223181"/>
          </a:xfrm>
          <a:prstGeom prst="ellipse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071604" y="4290800"/>
            <a:ext cx="2352030" cy="1401189"/>
            <a:chOff x="8071604" y="4290800"/>
            <a:chExt cx="2352030" cy="140118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60000">
              <a:off x="8071604" y="4290800"/>
              <a:ext cx="2352030" cy="140118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3F2EE7B-DB9E-4F10-A0B3-B122DEE7620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" b="19871"/>
          <a:stretch/>
        </p:blipFill>
        <p:spPr>
          <a:xfrm>
            <a:off x="1273185" y="2540585"/>
            <a:ext cx="2232015" cy="2227739"/>
          </a:xfrm>
          <a:prstGeom prst="ellipse">
            <a:avLst/>
          </a:prstGeom>
        </p:spPr>
      </p:pic>
      <p:pic>
        <p:nvPicPr>
          <p:cNvPr id="21" name="Object 71">
            <a:extLst>
              <a:ext uri="{FF2B5EF4-FFF2-40B4-BE49-F238E27FC236}">
                <a16:creationId xmlns:a16="http://schemas.microsoft.com/office/drawing/2014/main" id="{D4A8E1F9-668E-439F-8ED3-C2A89CC3E931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47221" y="6680361"/>
            <a:ext cx="3200000" cy="2104762"/>
          </a:xfrm>
          <a:prstGeom prst="rect">
            <a:avLst/>
          </a:prstGeom>
        </p:spPr>
      </p:pic>
      <p:pic>
        <p:nvPicPr>
          <p:cNvPr id="22" name="Object 72">
            <a:extLst>
              <a:ext uri="{FF2B5EF4-FFF2-40B4-BE49-F238E27FC236}">
                <a16:creationId xmlns:a16="http://schemas.microsoft.com/office/drawing/2014/main" id="{91DEE27B-E81D-4532-AA45-08DF8999E448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86615" y="6680361"/>
            <a:ext cx="3104762" cy="2495238"/>
          </a:xfrm>
          <a:prstGeom prst="rect">
            <a:avLst/>
          </a:prstGeom>
        </p:spPr>
      </p:pic>
      <p:pic>
        <p:nvPicPr>
          <p:cNvPr id="23" name="Object 73">
            <a:extLst>
              <a:ext uri="{FF2B5EF4-FFF2-40B4-BE49-F238E27FC236}">
                <a16:creationId xmlns:a16="http://schemas.microsoft.com/office/drawing/2014/main" id="{31DEF19F-F88B-4DE6-ACF3-E2F059E76760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530935" y="6680361"/>
            <a:ext cx="3076190" cy="2495238"/>
          </a:xfrm>
          <a:prstGeom prst="rect">
            <a:avLst/>
          </a:prstGeom>
        </p:spPr>
      </p:pic>
      <p:pic>
        <p:nvPicPr>
          <p:cNvPr id="24" name="Object 74">
            <a:extLst>
              <a:ext uri="{FF2B5EF4-FFF2-40B4-BE49-F238E27FC236}">
                <a16:creationId xmlns:a16="http://schemas.microsoft.com/office/drawing/2014/main" id="{0270E2A6-1C41-4287-A855-25969111C2BF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785619" y="6680361"/>
            <a:ext cx="2619048" cy="1714286"/>
          </a:xfrm>
          <a:prstGeom prst="rect">
            <a:avLst/>
          </a:prstGeom>
        </p:spPr>
      </p:pic>
      <p:pic>
        <p:nvPicPr>
          <p:cNvPr id="25" name="Object 75">
            <a:extLst>
              <a:ext uri="{FF2B5EF4-FFF2-40B4-BE49-F238E27FC236}">
                <a16:creationId xmlns:a16="http://schemas.microsoft.com/office/drawing/2014/main" id="{F0974BB9-A66C-4BCD-8E17-44E7B17F3F60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46109" y="6680361"/>
            <a:ext cx="2800000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751" y="28751"/>
            <a:ext cx="18314465" cy="10285714"/>
            <a:chOff x="-28751" y="28751"/>
            <a:chExt cx="1831446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751" y="28751"/>
              <a:ext cx="1831446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5630" y="672003"/>
            <a:ext cx="5704762" cy="53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3659" y="4627934"/>
            <a:ext cx="2853359" cy="457421"/>
            <a:chOff x="7273659" y="4627934"/>
            <a:chExt cx="2853359" cy="4574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273659" y="4627934"/>
              <a:ext cx="2853359" cy="4574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8120" y="5550951"/>
            <a:ext cx="11561905" cy="4028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032" y="173293"/>
            <a:ext cx="17835498" cy="9893653"/>
            <a:chOff x="226032" y="173293"/>
            <a:chExt cx="17835498" cy="9893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032" y="173293"/>
              <a:ext cx="17835498" cy="989365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E00D5A4-DD3B-4615-8BC8-EB766069395C}"/>
              </a:ext>
            </a:extLst>
          </p:cNvPr>
          <p:cNvSpPr txBox="1"/>
          <p:nvPr/>
        </p:nvSpPr>
        <p:spPr>
          <a:xfrm>
            <a:off x="5760317" y="5981700"/>
            <a:ext cx="707437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제안 배경</a:t>
            </a:r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8149" y="1210000"/>
            <a:ext cx="5609524" cy="53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6565" y="5009345"/>
            <a:ext cx="4232584" cy="457421"/>
            <a:chOff x="7026565" y="5009345"/>
            <a:chExt cx="4232584" cy="45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026565" y="5009345"/>
              <a:ext cx="4232584" cy="4574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8751"/>
            <a:ext cx="18314465" cy="10285714"/>
            <a:chOff x="0" y="-28751"/>
            <a:chExt cx="1831446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8751"/>
              <a:ext cx="1831446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5108" y="196031"/>
            <a:ext cx="17835498" cy="9893653"/>
            <a:chOff x="225108" y="196031"/>
            <a:chExt cx="17835498" cy="9893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108" y="196031"/>
              <a:ext cx="17835498" cy="9893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2057143"/>
            <a:ext cx="6171429" cy="6171429"/>
            <a:chOff x="6057143" y="2057143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05714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3402" y="1049416"/>
            <a:ext cx="3226607" cy="2875112"/>
            <a:chOff x="7603402" y="1049416"/>
            <a:chExt cx="3226607" cy="2875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3402" y="1049416"/>
              <a:ext cx="3226607" cy="28751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10872" y="6220305"/>
            <a:ext cx="2435220" cy="2435220"/>
            <a:chOff x="7910872" y="6220305"/>
            <a:chExt cx="2435220" cy="24352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0872" y="6220305"/>
              <a:ext cx="2435220" cy="24352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1790" y="4191064"/>
            <a:ext cx="4114286" cy="22761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83855" y="4191064"/>
            <a:ext cx="4114286" cy="22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45918" y="8550639"/>
            <a:ext cx="3409524" cy="12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0033" y="498073"/>
            <a:ext cx="1304762" cy="5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30157" y="9460331"/>
            <a:ext cx="2780952" cy="4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23311" y="5653569"/>
            <a:ext cx="1138283" cy="265098"/>
            <a:chOff x="7023311" y="5653569"/>
            <a:chExt cx="1138283" cy="26509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023311" y="5653569"/>
              <a:ext cx="250723" cy="250723"/>
              <a:chOff x="7023311" y="5653569"/>
              <a:chExt cx="250723" cy="25072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23311" y="5653569"/>
                <a:ext cx="250723" cy="25072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910872" y="5667945"/>
              <a:ext cx="250723" cy="250723"/>
              <a:chOff x="7910872" y="5667945"/>
              <a:chExt cx="250723" cy="25072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910872" y="5667945"/>
                <a:ext cx="250723" cy="25072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73985" y="5653569"/>
            <a:ext cx="1138283" cy="265098"/>
            <a:chOff x="10073985" y="5653569"/>
            <a:chExt cx="1138283" cy="26509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073985" y="5653569"/>
              <a:ext cx="250723" cy="250723"/>
              <a:chOff x="10073985" y="5653569"/>
              <a:chExt cx="250723" cy="25072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73985" y="5653569"/>
                <a:ext cx="250723" cy="25072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961545" y="5667945"/>
              <a:ext cx="250723" cy="250723"/>
              <a:chOff x="10961545" y="5667945"/>
              <a:chExt cx="250723" cy="25072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61545" y="5667945"/>
                <a:ext cx="250723" cy="250723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13939" y="-411419"/>
            <a:ext cx="1304762" cy="5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6">
            <a:extLst>
              <a:ext uri="{FF2B5EF4-FFF2-40B4-BE49-F238E27FC236}">
                <a16:creationId xmlns:a16="http://schemas.microsoft.com/office/drawing/2014/main" id="{6D73ED07-3218-4B1C-93EB-58F81757D04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362" y="328816"/>
            <a:ext cx="5895238" cy="1247619"/>
          </a:xfrm>
          <a:prstGeom prst="rect">
            <a:avLst/>
          </a:prstGeom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A3FE9BD-84B2-446F-8282-0DDE80C96254}"/>
              </a:ext>
            </a:extLst>
          </p:cNvPr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C0174D3-B541-4E80-B16C-EB5624BC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grpSp>
        <p:nvGrpSpPr>
          <p:cNvPr id="7" name="그룹 1006">
            <a:extLst>
              <a:ext uri="{FF2B5EF4-FFF2-40B4-BE49-F238E27FC236}">
                <a16:creationId xmlns:a16="http://schemas.microsoft.com/office/drawing/2014/main" id="{A7EB22F6-63B7-45A2-A60F-F668EA6902B3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8" name="Object 21">
              <a:extLst>
                <a:ext uri="{FF2B5EF4-FFF2-40B4-BE49-F238E27FC236}">
                  <a16:creationId xmlns:a16="http://schemas.microsoft.com/office/drawing/2014/main" id="{0F51B98B-FE1E-4CAC-BF72-5D5553AC2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443E5D2-339C-41EE-A578-493A0D9D0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42" r="4804" b="8462"/>
          <a:stretch/>
        </p:blipFill>
        <p:spPr>
          <a:xfrm>
            <a:off x="10420428" y="2661126"/>
            <a:ext cx="7086600" cy="6444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788C6D-930C-45E4-994A-16A1B8556E22}"/>
              </a:ext>
            </a:extLst>
          </p:cNvPr>
          <p:cNvSpPr txBox="1"/>
          <p:nvPr/>
        </p:nvSpPr>
        <p:spPr>
          <a:xfrm>
            <a:off x="12192000" y="9065600"/>
            <a:ext cx="5473345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기저귀 센서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케어벨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CareBell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94DCAC-B1BA-4DCC-B921-DCC19487BC9B}"/>
              </a:ext>
            </a:extLst>
          </p:cNvPr>
          <p:cNvGrpSpPr/>
          <p:nvPr/>
        </p:nvGrpSpPr>
        <p:grpSpPr>
          <a:xfrm>
            <a:off x="676290" y="2508726"/>
            <a:ext cx="9305910" cy="6444774"/>
            <a:chOff x="676290" y="2508726"/>
            <a:chExt cx="9763110" cy="64447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1F3A451-884C-42CA-954F-E24195B85E96}"/>
                </a:ext>
              </a:extLst>
            </p:cNvPr>
            <p:cNvGrpSpPr/>
            <p:nvPr/>
          </p:nvGrpSpPr>
          <p:grpSpPr>
            <a:xfrm>
              <a:off x="676290" y="2508726"/>
              <a:ext cx="5114910" cy="6444774"/>
              <a:chOff x="896257" y="2043563"/>
              <a:chExt cx="5047343" cy="591933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1BC5B12-8C5B-4A0B-816E-39BAD500D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5538" r="-1" b="58308"/>
              <a:stretch/>
            </p:blipFill>
            <p:spPr>
              <a:xfrm>
                <a:off x="896257" y="2043563"/>
                <a:ext cx="5047343" cy="423027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54BFCB8-D0B3-4F37-AE7D-ED80982AB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5336" t="42924" r="201" b="39803"/>
              <a:stretch/>
            </p:blipFill>
            <p:spPr>
              <a:xfrm>
                <a:off x="896257" y="6210300"/>
                <a:ext cx="5047343" cy="175260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D6C9D6C-1AF1-40FE-A1BC-8A4536958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574" t="59345" r="-37" b="7507"/>
            <a:stretch/>
          </p:blipFill>
          <p:spPr>
            <a:xfrm>
              <a:off x="5486400" y="2628900"/>
              <a:ext cx="4953000" cy="433136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1E561EF-7356-44B3-99B2-32C0D3089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87" t="1737" r="38459" b="69928"/>
            <a:stretch/>
          </p:blipFill>
          <p:spPr>
            <a:xfrm>
              <a:off x="5638800" y="6896100"/>
              <a:ext cx="4648200" cy="205740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AF38FC-34B7-44EF-BF71-ACED36F91C84}"/>
              </a:ext>
            </a:extLst>
          </p:cNvPr>
          <p:cNvSpPr txBox="1"/>
          <p:nvPr/>
        </p:nvSpPr>
        <p:spPr>
          <a:xfrm>
            <a:off x="4204055" y="9065600"/>
            <a:ext cx="2425345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Iot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육아제품 그래픽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0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Object 7">
            <a:extLst>
              <a:ext uri="{FF2B5EF4-FFF2-40B4-BE49-F238E27FC236}">
                <a16:creationId xmlns:a16="http://schemas.microsoft.com/office/drawing/2014/main" id="{94264725-8FA1-44D0-BF5B-6F8133481A3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90" y="314481"/>
            <a:ext cx="5923810" cy="1247619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7575F918-6275-40BB-B4DB-1085A5AD6895}"/>
              </a:ext>
            </a:extLst>
          </p:cNvPr>
          <p:cNvGrpSpPr/>
          <p:nvPr/>
        </p:nvGrpSpPr>
        <p:grpSpPr>
          <a:xfrm>
            <a:off x="747123" y="2509250"/>
            <a:ext cx="16740674" cy="7210191"/>
            <a:chOff x="747123" y="2509250"/>
            <a:chExt cx="16740674" cy="7210191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9B986C6-B181-4488-8255-0DD3354A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123" y="2509250"/>
              <a:ext cx="16740674" cy="7210191"/>
            </a:xfrm>
            <a:prstGeom prst="rect">
              <a:avLst/>
            </a:prstGeom>
          </p:spPr>
        </p:pic>
      </p:grpSp>
      <p:grpSp>
        <p:nvGrpSpPr>
          <p:cNvPr id="5" name="그룹 1002">
            <a:extLst>
              <a:ext uri="{FF2B5EF4-FFF2-40B4-BE49-F238E27FC236}">
                <a16:creationId xmlns:a16="http://schemas.microsoft.com/office/drawing/2014/main" id="{E0838B46-E976-4B95-ADB4-589DEF0AAFAC}"/>
              </a:ext>
            </a:extLst>
          </p:cNvPr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8305E7E3-7F6D-40A6-8781-85710EE2D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662A122-F937-4DEF-B6D8-611167A01A8E}"/>
              </a:ext>
            </a:extLst>
          </p:cNvPr>
          <p:cNvGrpSpPr/>
          <p:nvPr/>
        </p:nvGrpSpPr>
        <p:grpSpPr>
          <a:xfrm rot="943672">
            <a:off x="11645022" y="5509513"/>
            <a:ext cx="4546235" cy="3167078"/>
            <a:chOff x="10084165" y="5063895"/>
            <a:chExt cx="4546235" cy="316707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6BC958D-91E0-4FD6-8818-8AD405AE3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2700"/>
            <a:stretch/>
          </p:blipFill>
          <p:spPr>
            <a:xfrm>
              <a:off x="10084165" y="5063895"/>
              <a:ext cx="2412636" cy="316707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DD1CF13-5A8E-45F7-8ABF-AC514407A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8171"/>
            <a:stretch/>
          </p:blipFill>
          <p:spPr>
            <a:xfrm>
              <a:off x="12496800" y="5063895"/>
              <a:ext cx="2133600" cy="3167078"/>
            </a:xfrm>
            <a:prstGeom prst="rect">
              <a:avLst/>
            </a:prstGeom>
          </p:spPr>
        </p:pic>
      </p:grp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468B3E05-4BB9-4DB6-BFA5-217A55CD81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733601"/>
              </p:ext>
            </p:extLst>
          </p:nvPr>
        </p:nvGraphicFramePr>
        <p:xfrm>
          <a:off x="8686800" y="3442275"/>
          <a:ext cx="9144000" cy="5968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E2BA3B5C-C1AC-4AF9-BB13-E84FBFAA86EE}"/>
              </a:ext>
            </a:extLst>
          </p:cNvPr>
          <p:cNvGrpSpPr/>
          <p:nvPr/>
        </p:nvGrpSpPr>
        <p:grpSpPr>
          <a:xfrm>
            <a:off x="9110050" y="4815247"/>
            <a:ext cx="2132815" cy="1065428"/>
            <a:chOff x="7433650" y="4459072"/>
            <a:chExt cx="2132815" cy="1065428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1FBC02E-F53E-46ED-91DD-DEFBF9ACEEEE}"/>
                </a:ext>
              </a:extLst>
            </p:cNvPr>
            <p:cNvGrpSpPr/>
            <p:nvPr/>
          </p:nvGrpSpPr>
          <p:grpSpPr>
            <a:xfrm>
              <a:off x="8663522" y="4889959"/>
              <a:ext cx="902943" cy="634541"/>
              <a:chOff x="8663522" y="4889959"/>
              <a:chExt cx="902943" cy="634541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93FB566-B328-423F-8385-54BDECBB05A5}"/>
                  </a:ext>
                </a:extLst>
              </p:cNvPr>
              <p:cNvGrpSpPr/>
              <p:nvPr/>
            </p:nvGrpSpPr>
            <p:grpSpPr>
              <a:xfrm>
                <a:off x="8663522" y="4889959"/>
                <a:ext cx="807550" cy="547046"/>
                <a:chOff x="8383007" y="4869977"/>
                <a:chExt cx="1241472" cy="547046"/>
              </a:xfrm>
            </p:grpSpPr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3B3F93E6-6E36-4424-B328-F3C1CBCDF3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3007" y="4875381"/>
                  <a:ext cx="6096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03C18893-9C8E-411E-AE8B-CA0E6A204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92607" y="4869977"/>
                  <a:ext cx="631872" cy="54704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F180CBA-EDCE-423F-9A86-C462496E2DDD}"/>
                  </a:ext>
                </a:extLst>
              </p:cNvPr>
              <p:cNvSpPr/>
              <p:nvPr/>
            </p:nvSpPr>
            <p:spPr>
              <a:xfrm>
                <a:off x="9447793" y="5392082"/>
                <a:ext cx="118672" cy="13241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AD755B-22B8-464C-813C-428566B30349}"/>
                </a:ext>
              </a:extLst>
            </p:cNvPr>
            <p:cNvSpPr txBox="1"/>
            <p:nvPr/>
          </p:nvSpPr>
          <p:spPr>
            <a:xfrm>
              <a:off x="7433650" y="4459072"/>
              <a:ext cx="1752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호흡기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질식사</a:t>
              </a:r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  <a:p>
              <a:r>
                <a:rPr lang="en-US" altLang="ko-KR" sz="3600" dirty="0">
                  <a:solidFill>
                    <a:srgbClr val="FF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45</a:t>
              </a:r>
              <a:r>
                <a:rPr lang="en-US" altLang="ko-KR" sz="3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%</a:t>
              </a:r>
              <a:endPara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696A2F3-EC08-456F-8F01-4F0F1F40E746}"/>
              </a:ext>
            </a:extLst>
          </p:cNvPr>
          <p:cNvGrpSpPr/>
          <p:nvPr/>
        </p:nvGrpSpPr>
        <p:grpSpPr>
          <a:xfrm>
            <a:off x="14697267" y="7860401"/>
            <a:ext cx="2295333" cy="818419"/>
            <a:chOff x="13020867" y="7504226"/>
            <a:chExt cx="2295333" cy="81841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69CCBD8-3B65-41CC-AAEE-7FE5F9A52347}"/>
                </a:ext>
              </a:extLst>
            </p:cNvPr>
            <p:cNvGrpSpPr/>
            <p:nvPr/>
          </p:nvGrpSpPr>
          <p:grpSpPr>
            <a:xfrm flipH="1" flipV="1">
              <a:off x="13020867" y="7504226"/>
              <a:ext cx="902943" cy="634541"/>
              <a:chOff x="8663522" y="4889959"/>
              <a:chExt cx="902943" cy="634541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167EEFF3-952C-499A-9C73-96BF6F5952FA}"/>
                  </a:ext>
                </a:extLst>
              </p:cNvPr>
              <p:cNvGrpSpPr/>
              <p:nvPr/>
            </p:nvGrpSpPr>
            <p:grpSpPr>
              <a:xfrm>
                <a:off x="8663522" y="4889959"/>
                <a:ext cx="807550" cy="547046"/>
                <a:chOff x="8383007" y="4869977"/>
                <a:chExt cx="1241472" cy="547046"/>
              </a:xfrm>
            </p:grpSpPr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3F091BF4-C686-419B-91FF-75F24CC62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3007" y="4875381"/>
                  <a:ext cx="6096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7DEBBCE9-D24D-4126-AB36-CDE1F10DFB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92607" y="4869977"/>
                  <a:ext cx="631872" cy="547046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AB2E3FAE-6582-42E6-BC1B-A13434C62F8D}"/>
                  </a:ext>
                </a:extLst>
              </p:cNvPr>
              <p:cNvSpPr/>
              <p:nvPr/>
            </p:nvSpPr>
            <p:spPr>
              <a:xfrm>
                <a:off x="9447793" y="5392082"/>
                <a:ext cx="118672" cy="13241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093667-E712-4222-A955-093C9ADC7125}"/>
                </a:ext>
              </a:extLst>
            </p:cNvPr>
            <p:cNvSpPr txBox="1"/>
            <p:nvPr/>
          </p:nvSpPr>
          <p:spPr>
            <a:xfrm>
              <a:off x="13449700" y="7799425"/>
              <a:ext cx="1866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분류 안된 이상 소견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        12%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545275D-90A0-4569-B0E9-4A2AFA2B8595}"/>
              </a:ext>
            </a:extLst>
          </p:cNvPr>
          <p:cNvSpPr txBox="1"/>
          <p:nvPr/>
        </p:nvSpPr>
        <p:spPr>
          <a:xfrm>
            <a:off x="10058400" y="3122517"/>
            <a:ext cx="6063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12개월 미만 영아 사망사고 원인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DB3447-8BA4-4168-9C2F-8D4653A9E27B}"/>
              </a:ext>
            </a:extLst>
          </p:cNvPr>
          <p:cNvSpPr txBox="1"/>
          <p:nvPr/>
        </p:nvSpPr>
        <p:spPr>
          <a:xfrm>
            <a:off x="9883407" y="8928675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보건 복지부</a:t>
            </a:r>
          </a:p>
        </p:txBody>
      </p:sp>
      <p:graphicFrame>
        <p:nvGraphicFramePr>
          <p:cNvPr id="64" name="차트 63">
            <a:extLst>
              <a:ext uri="{FF2B5EF4-FFF2-40B4-BE49-F238E27FC236}">
                <a16:creationId xmlns:a16="http://schemas.microsoft.com/office/drawing/2014/main" id="{79E5284D-0CF0-455A-8ED8-4F983B5FA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944506"/>
              </p:ext>
            </p:extLst>
          </p:nvPr>
        </p:nvGraphicFramePr>
        <p:xfrm>
          <a:off x="685800" y="3583618"/>
          <a:ext cx="9144000" cy="5968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6C3D6CA3-03BA-4582-9DAD-1572404B2F5C}"/>
              </a:ext>
            </a:extLst>
          </p:cNvPr>
          <p:cNvSpPr txBox="1"/>
          <p:nvPr/>
        </p:nvSpPr>
        <p:spPr>
          <a:xfrm>
            <a:off x="2943384" y="3122517"/>
            <a:ext cx="4628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영아기</a:t>
            </a:r>
            <a:r>
              <a:rPr lang="ko-KR" altLang="en-US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위해유형별 현황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85D7D7E-1414-46E5-B73F-647F5ACD7520}"/>
              </a:ext>
            </a:extLst>
          </p:cNvPr>
          <p:cNvGrpSpPr/>
          <p:nvPr/>
        </p:nvGrpSpPr>
        <p:grpSpPr>
          <a:xfrm>
            <a:off x="1021316" y="4391268"/>
            <a:ext cx="2555833" cy="1200329"/>
            <a:chOff x="7010632" y="4458396"/>
            <a:chExt cx="2555833" cy="120032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798D221-13BF-441C-9D4B-B4A5AB392397}"/>
                </a:ext>
              </a:extLst>
            </p:cNvPr>
            <p:cNvGrpSpPr/>
            <p:nvPr/>
          </p:nvGrpSpPr>
          <p:grpSpPr>
            <a:xfrm>
              <a:off x="8663522" y="4889959"/>
              <a:ext cx="902943" cy="634541"/>
              <a:chOff x="8663522" y="4889959"/>
              <a:chExt cx="902943" cy="634541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9A64F74-46E5-4113-B8D2-B269029204F3}"/>
                  </a:ext>
                </a:extLst>
              </p:cNvPr>
              <p:cNvGrpSpPr/>
              <p:nvPr/>
            </p:nvGrpSpPr>
            <p:grpSpPr>
              <a:xfrm>
                <a:off x="8663522" y="4889959"/>
                <a:ext cx="807550" cy="547046"/>
                <a:chOff x="8383007" y="4869977"/>
                <a:chExt cx="1241472" cy="547046"/>
              </a:xfrm>
            </p:grpSpPr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CD84112A-2966-4907-A198-92F563105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3007" y="4875381"/>
                  <a:ext cx="6096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DF83A3E6-3C18-48B0-A7FE-05D9F1CEF1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92607" y="4869977"/>
                  <a:ext cx="631872" cy="54704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497E3A2C-A401-4375-B912-9CCD76CCEF2B}"/>
                  </a:ext>
                </a:extLst>
              </p:cNvPr>
              <p:cNvSpPr/>
              <p:nvPr/>
            </p:nvSpPr>
            <p:spPr>
              <a:xfrm>
                <a:off x="9447793" y="5392082"/>
                <a:ext cx="118672" cy="13241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364D672-624F-4392-8A4C-F721B4D44EE3}"/>
                </a:ext>
              </a:extLst>
            </p:cNvPr>
            <p:cNvSpPr txBox="1"/>
            <p:nvPr/>
          </p:nvSpPr>
          <p:spPr>
            <a:xfrm>
              <a:off x="7010632" y="4458396"/>
              <a:ext cx="1752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낙상사고</a:t>
              </a:r>
              <a:r>
                <a:rPr lang="en-US" altLang="ko-KR" sz="3600" dirty="0">
                  <a:solidFill>
                    <a:srgbClr val="FF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48.6</a:t>
              </a:r>
              <a:r>
                <a:rPr lang="en-US" altLang="ko-KR" sz="36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%</a:t>
              </a:r>
              <a:endPara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6EE8F231-8979-4A44-B57F-10A1A6982748}"/>
              </a:ext>
            </a:extLst>
          </p:cNvPr>
          <p:cNvGrpSpPr/>
          <p:nvPr/>
        </p:nvGrpSpPr>
        <p:grpSpPr>
          <a:xfrm>
            <a:off x="6262565" y="3818389"/>
            <a:ext cx="2136180" cy="1004442"/>
            <a:chOff x="12951420" y="3771900"/>
            <a:chExt cx="2136180" cy="100444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4BC9959C-AD65-49F2-92F0-75733BDE9B5B}"/>
                </a:ext>
              </a:extLst>
            </p:cNvPr>
            <p:cNvGrpSpPr/>
            <p:nvPr/>
          </p:nvGrpSpPr>
          <p:grpSpPr>
            <a:xfrm flipH="1">
              <a:off x="12951420" y="4141801"/>
              <a:ext cx="902943" cy="634541"/>
              <a:chOff x="8663522" y="4889959"/>
              <a:chExt cx="902943" cy="634541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F3AE4199-D5A9-40D5-B682-98A1DFFB099D}"/>
                  </a:ext>
                </a:extLst>
              </p:cNvPr>
              <p:cNvGrpSpPr/>
              <p:nvPr/>
            </p:nvGrpSpPr>
            <p:grpSpPr>
              <a:xfrm>
                <a:off x="8663522" y="4889959"/>
                <a:ext cx="807550" cy="547046"/>
                <a:chOff x="8383007" y="4869977"/>
                <a:chExt cx="1241472" cy="547046"/>
              </a:xfrm>
            </p:grpSpPr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B9ABCF0E-D13C-41C3-8667-40AB6E7AA4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3007" y="4875381"/>
                  <a:ext cx="6096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BC2F2068-FDAB-474B-8B93-3DD6BF850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92607" y="4869977"/>
                  <a:ext cx="631872" cy="547046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11E780B-F1F2-42D3-8DB1-C6CA3E4B5B8B}"/>
                  </a:ext>
                </a:extLst>
              </p:cNvPr>
              <p:cNvSpPr/>
              <p:nvPr/>
            </p:nvSpPr>
            <p:spPr>
              <a:xfrm>
                <a:off x="9447793" y="5392082"/>
                <a:ext cx="118672" cy="13241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6D53091-87E6-47E7-9A1E-33DDFF99B4C4}"/>
                </a:ext>
              </a:extLst>
            </p:cNvPr>
            <p:cNvSpPr txBox="1"/>
            <p:nvPr/>
          </p:nvSpPr>
          <p:spPr>
            <a:xfrm>
              <a:off x="13221100" y="3771900"/>
              <a:ext cx="1866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충돌사고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13.1%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C2DDD05-2E6A-4139-828A-ACE163D0935A}"/>
              </a:ext>
            </a:extLst>
          </p:cNvPr>
          <p:cNvGrpSpPr/>
          <p:nvPr/>
        </p:nvGrpSpPr>
        <p:grpSpPr>
          <a:xfrm>
            <a:off x="14780220" y="4280475"/>
            <a:ext cx="2136180" cy="1004442"/>
            <a:chOff x="12951420" y="3771900"/>
            <a:chExt cx="2136180" cy="1004442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53D1F22-AD5B-4D85-A785-29F4349E35ED}"/>
                </a:ext>
              </a:extLst>
            </p:cNvPr>
            <p:cNvGrpSpPr/>
            <p:nvPr/>
          </p:nvGrpSpPr>
          <p:grpSpPr>
            <a:xfrm flipH="1">
              <a:off x="12951420" y="4141801"/>
              <a:ext cx="902943" cy="634541"/>
              <a:chOff x="8663522" y="4889959"/>
              <a:chExt cx="902943" cy="634541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38D7D68-A072-4700-9D6F-07E86847969E}"/>
                  </a:ext>
                </a:extLst>
              </p:cNvPr>
              <p:cNvGrpSpPr/>
              <p:nvPr/>
            </p:nvGrpSpPr>
            <p:grpSpPr>
              <a:xfrm>
                <a:off x="8663522" y="4889959"/>
                <a:ext cx="807550" cy="547046"/>
                <a:chOff x="8383007" y="4869977"/>
                <a:chExt cx="1241472" cy="547046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85C4E122-BAFF-45EC-8B3C-6EE7075C3A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3007" y="4875381"/>
                  <a:ext cx="6096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2FA3D171-24C6-4A44-883B-6DBB46970D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92607" y="4869977"/>
                  <a:ext cx="631872" cy="547046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9E8D3E86-5D2B-4EF6-97A3-F0C3F2CE9562}"/>
                  </a:ext>
                </a:extLst>
              </p:cNvPr>
              <p:cNvSpPr/>
              <p:nvPr/>
            </p:nvSpPr>
            <p:spPr>
              <a:xfrm>
                <a:off x="9447793" y="5392082"/>
                <a:ext cx="118672" cy="13241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30B8826-303B-4A47-9165-F4C1AB7F8719}"/>
                </a:ext>
              </a:extLst>
            </p:cNvPr>
            <p:cNvSpPr txBox="1"/>
            <p:nvPr/>
          </p:nvSpPr>
          <p:spPr>
            <a:xfrm>
              <a:off x="13221100" y="3771900"/>
              <a:ext cx="1866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선천성 기형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23%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EF7B59B9-65C4-49D7-908B-886545D010CA}"/>
              </a:ext>
            </a:extLst>
          </p:cNvPr>
          <p:cNvGrpSpPr/>
          <p:nvPr/>
        </p:nvGrpSpPr>
        <p:grpSpPr>
          <a:xfrm>
            <a:off x="7264533" y="6679545"/>
            <a:ext cx="2295333" cy="818419"/>
            <a:chOff x="13020867" y="7504226"/>
            <a:chExt cx="2295333" cy="818419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21EC494C-B621-41CA-B835-0D5B4CEAE25B}"/>
                </a:ext>
              </a:extLst>
            </p:cNvPr>
            <p:cNvGrpSpPr/>
            <p:nvPr/>
          </p:nvGrpSpPr>
          <p:grpSpPr>
            <a:xfrm flipH="1" flipV="1">
              <a:off x="13020867" y="7504226"/>
              <a:ext cx="902943" cy="634541"/>
              <a:chOff x="8663522" y="4889959"/>
              <a:chExt cx="902943" cy="634541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530FEC15-9932-493D-AF08-86AB888893DA}"/>
                  </a:ext>
                </a:extLst>
              </p:cNvPr>
              <p:cNvGrpSpPr/>
              <p:nvPr/>
            </p:nvGrpSpPr>
            <p:grpSpPr>
              <a:xfrm>
                <a:off x="8663522" y="4889959"/>
                <a:ext cx="807550" cy="547046"/>
                <a:chOff x="8383007" y="4869977"/>
                <a:chExt cx="1241472" cy="547046"/>
              </a:xfrm>
            </p:grpSpPr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id="{A34BA939-6A43-4171-BB0E-017528B122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3007" y="4875381"/>
                  <a:ext cx="609600" cy="0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id="{518A8970-30EA-4306-96F2-4E3793146D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992607" y="4869977"/>
                  <a:ext cx="631872" cy="547046"/>
                </a:xfrm>
                <a:prstGeom prst="line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타원 108">
                <a:extLst>
                  <a:ext uri="{FF2B5EF4-FFF2-40B4-BE49-F238E27FC236}">
                    <a16:creationId xmlns:a16="http://schemas.microsoft.com/office/drawing/2014/main" id="{C72EC8B5-C18F-4E1F-B31D-9C10B83B338A}"/>
                  </a:ext>
                </a:extLst>
              </p:cNvPr>
              <p:cNvSpPr/>
              <p:nvPr/>
            </p:nvSpPr>
            <p:spPr>
              <a:xfrm>
                <a:off x="9447793" y="5392082"/>
                <a:ext cx="118672" cy="13241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1BB777-089B-46C2-9359-8D4119CC5AEE}"/>
                </a:ext>
              </a:extLst>
            </p:cNvPr>
            <p:cNvSpPr txBox="1"/>
            <p:nvPr/>
          </p:nvSpPr>
          <p:spPr>
            <a:xfrm>
              <a:off x="13449700" y="7799425"/>
              <a:ext cx="1866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  미끄러짐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넘어짐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        9.8%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8CFCFF29-82C3-42BF-BC2F-3591EB9DB5AF}"/>
              </a:ext>
            </a:extLst>
          </p:cNvPr>
          <p:cNvSpPr txBox="1"/>
          <p:nvPr/>
        </p:nvSpPr>
        <p:spPr>
          <a:xfrm>
            <a:off x="1427698" y="8877300"/>
            <a:ext cx="2388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출처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한국소비자원</a:t>
            </a:r>
          </a:p>
        </p:txBody>
      </p:sp>
      <p:grpSp>
        <p:nvGrpSpPr>
          <p:cNvPr id="115" name="그룹 1006">
            <a:extLst>
              <a:ext uri="{FF2B5EF4-FFF2-40B4-BE49-F238E27FC236}">
                <a16:creationId xmlns:a16="http://schemas.microsoft.com/office/drawing/2014/main" id="{B4554463-81F3-4E02-B6EC-EB89AA46AA8C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116" name="Object 21">
              <a:extLst>
                <a:ext uri="{FF2B5EF4-FFF2-40B4-BE49-F238E27FC236}">
                  <a16:creationId xmlns:a16="http://schemas.microsoft.com/office/drawing/2014/main" id="{5C27CAB8-BA85-4D2E-9FB5-34C68537E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4A1C858-18CE-40EC-904C-BEB5C4FEFA51}"/>
              </a:ext>
            </a:extLst>
          </p:cNvPr>
          <p:cNvGrpSpPr/>
          <p:nvPr/>
        </p:nvGrpSpPr>
        <p:grpSpPr>
          <a:xfrm>
            <a:off x="2031173" y="5538707"/>
            <a:ext cx="5167967" cy="1938395"/>
            <a:chOff x="2031173" y="5538707"/>
            <a:chExt cx="5167967" cy="1938395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CE46EF5-B591-43E3-92C4-68683AC3432C}"/>
                </a:ext>
              </a:extLst>
            </p:cNvPr>
            <p:cNvSpPr/>
            <p:nvPr/>
          </p:nvSpPr>
          <p:spPr>
            <a:xfrm>
              <a:off x="2926536" y="5538707"/>
              <a:ext cx="4272604" cy="1938395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FFCB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Object 2">
              <a:extLst>
                <a:ext uri="{FF2B5EF4-FFF2-40B4-BE49-F238E27FC236}">
                  <a16:creationId xmlns:a16="http://schemas.microsoft.com/office/drawing/2014/main" id="{7928801A-AB55-4F17-A167-0CF303F8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1173" y="5833178"/>
              <a:ext cx="5071262" cy="1597485"/>
            </a:xfrm>
            <a:prstGeom prst="rect">
              <a:avLst/>
            </a:prstGeom>
          </p:spPr>
        </p:pic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5399E01-8382-40FB-B0F6-D23602566470}"/>
              </a:ext>
            </a:extLst>
          </p:cNvPr>
          <p:cNvGrpSpPr/>
          <p:nvPr/>
        </p:nvGrpSpPr>
        <p:grpSpPr>
          <a:xfrm>
            <a:off x="10015871" y="5421095"/>
            <a:ext cx="5219588" cy="1938395"/>
            <a:chOff x="10015871" y="5421095"/>
            <a:chExt cx="5219588" cy="193839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16F5182-C6A0-40D1-A6C1-D0A7D4BA6474}"/>
                </a:ext>
              </a:extLst>
            </p:cNvPr>
            <p:cNvSpPr/>
            <p:nvPr/>
          </p:nvSpPr>
          <p:spPr>
            <a:xfrm>
              <a:off x="10962855" y="5421095"/>
              <a:ext cx="4272604" cy="1938395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FFCB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Object 1">
              <a:extLst>
                <a:ext uri="{FF2B5EF4-FFF2-40B4-BE49-F238E27FC236}">
                  <a16:creationId xmlns:a16="http://schemas.microsoft.com/office/drawing/2014/main" id="{519F7E5B-B3F6-4808-84AA-FE9721A6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15871" y="5701683"/>
              <a:ext cx="5071262" cy="159748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6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6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6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64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64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3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3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250"/>
                                        <p:tgtEl>
                                          <p:spTgt spid="3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30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5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 uiExpand="1">
        <p:bldSub>
          <a:bldChart bld="seriesEl"/>
        </p:bldSub>
      </p:bldGraphic>
      <p:bldP spid="55" grpId="0"/>
      <p:bldP spid="56" grpId="0"/>
      <p:bldGraphic spid="64" grpId="0" uiExpand="1">
        <p:bldSub>
          <a:bldChart bld="seriesEl"/>
        </p:bldSub>
      </p:bldGraphic>
      <p:bldP spid="65" grpId="0"/>
      <p:bldP spid="1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9E23EC31-38A9-460E-B5DF-12800A54EF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95300"/>
            <a:ext cx="7542857" cy="1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290" y="1393314"/>
            <a:ext cx="16792638" cy="496707"/>
            <a:chOff x="676290" y="1393314"/>
            <a:chExt cx="16792638" cy="4967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290" y="1393314"/>
              <a:ext cx="16792638" cy="496707"/>
            </a:xfrm>
            <a:prstGeom prst="rect">
              <a:avLst/>
            </a:prstGeom>
          </p:spPr>
        </p:pic>
      </p:grpSp>
      <p:sp>
        <p:nvSpPr>
          <p:cNvPr id="27" name="AutoShape 4" descr="아가 무료 아이콘">
            <a:extLst>
              <a:ext uri="{FF2B5EF4-FFF2-40B4-BE49-F238E27FC236}">
                <a16:creationId xmlns:a16="http://schemas.microsoft.com/office/drawing/2014/main" id="{4CDFD38E-B545-4BF0-9820-FC05622C5E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1006">
            <a:extLst>
              <a:ext uri="{FF2B5EF4-FFF2-40B4-BE49-F238E27FC236}">
                <a16:creationId xmlns:a16="http://schemas.microsoft.com/office/drawing/2014/main" id="{AE2C3E48-9B4F-4C67-8DA5-A04F23B26C8F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11" name="Object 21">
              <a:extLst>
                <a:ext uri="{FF2B5EF4-FFF2-40B4-BE49-F238E27FC236}">
                  <a16:creationId xmlns:a16="http://schemas.microsoft.com/office/drawing/2014/main" id="{FEF6CC4F-0B65-4113-8D07-7C92B92E2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5B7DFFE0-1E1B-4F36-8274-3023D6AC88CB}"/>
              </a:ext>
            </a:extLst>
          </p:cNvPr>
          <p:cNvGrpSpPr/>
          <p:nvPr/>
        </p:nvGrpSpPr>
        <p:grpSpPr>
          <a:xfrm>
            <a:off x="9430368" y="1868323"/>
            <a:ext cx="8096708" cy="7825681"/>
            <a:chOff x="9430368" y="1868323"/>
            <a:chExt cx="8096708" cy="7825681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30AB79C7-D4ED-42D7-8705-C1DB6659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0368" y="1868323"/>
              <a:ext cx="8096708" cy="7825681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35047E41-8BE4-40D2-B628-151CBC0FF578}"/>
              </a:ext>
            </a:extLst>
          </p:cNvPr>
          <p:cNvGrpSpPr/>
          <p:nvPr/>
        </p:nvGrpSpPr>
        <p:grpSpPr>
          <a:xfrm>
            <a:off x="661276" y="1868323"/>
            <a:ext cx="8079066" cy="7825681"/>
            <a:chOff x="661276" y="1868323"/>
            <a:chExt cx="8079066" cy="7825681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458CE64F-69A0-4708-A495-E06FF196B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276" y="1868323"/>
              <a:ext cx="8079066" cy="7825681"/>
            </a:xfrm>
            <a:prstGeom prst="rect">
              <a:avLst/>
            </a:prstGeom>
          </p:spPr>
        </p:pic>
      </p:grp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9CEE033C-2B35-471D-A5D6-2D1B45DFDC8E}"/>
              </a:ext>
            </a:extLst>
          </p:cNvPr>
          <p:cNvGrpSpPr/>
          <p:nvPr/>
        </p:nvGrpSpPr>
        <p:grpSpPr>
          <a:xfrm>
            <a:off x="10971174" y="3722028"/>
            <a:ext cx="5015098" cy="5300629"/>
            <a:chOff x="10971174" y="3722028"/>
            <a:chExt cx="5015098" cy="5300629"/>
          </a:xfrm>
        </p:grpSpPr>
        <p:pic>
          <p:nvPicPr>
            <p:cNvPr id="17" name="Object 12">
              <a:extLst>
                <a:ext uri="{FF2B5EF4-FFF2-40B4-BE49-F238E27FC236}">
                  <a16:creationId xmlns:a16="http://schemas.microsoft.com/office/drawing/2014/main" id="{C5BA9894-E43A-44FF-9755-CC2F9CD4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71174" y="3722028"/>
              <a:ext cx="5015098" cy="5300629"/>
            </a:xfrm>
            <a:prstGeom prst="rect">
              <a:avLst/>
            </a:prstGeom>
          </p:spPr>
        </p:pic>
      </p:grpSp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8DDCA9F6-7023-437F-A5EC-6E2E640576AA}"/>
              </a:ext>
            </a:extLst>
          </p:cNvPr>
          <p:cNvGrpSpPr/>
          <p:nvPr/>
        </p:nvGrpSpPr>
        <p:grpSpPr>
          <a:xfrm>
            <a:off x="1531529" y="4052110"/>
            <a:ext cx="6171429" cy="1743429"/>
            <a:chOff x="1531529" y="4052110"/>
            <a:chExt cx="6171429" cy="1743429"/>
          </a:xfrm>
        </p:grpSpPr>
        <p:pic>
          <p:nvPicPr>
            <p:cNvPr id="19" name="Object 15">
              <a:extLst>
                <a:ext uri="{FF2B5EF4-FFF2-40B4-BE49-F238E27FC236}">
                  <a16:creationId xmlns:a16="http://schemas.microsoft.com/office/drawing/2014/main" id="{CB8CFD8E-5B8B-4363-95A3-F64CAEE3A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1529" y="4052110"/>
              <a:ext cx="6171429" cy="1743429"/>
            </a:xfrm>
            <a:prstGeom prst="rect">
              <a:avLst/>
            </a:prstGeom>
          </p:spPr>
        </p:pic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0CBC7496-ADBB-44F5-980F-A1FD2DE470D2}"/>
              </a:ext>
            </a:extLst>
          </p:cNvPr>
          <p:cNvGrpSpPr/>
          <p:nvPr/>
        </p:nvGrpSpPr>
        <p:grpSpPr>
          <a:xfrm>
            <a:off x="1531529" y="6054299"/>
            <a:ext cx="6171429" cy="2391429"/>
            <a:chOff x="1531529" y="6054299"/>
            <a:chExt cx="6171429" cy="2391429"/>
          </a:xfrm>
        </p:grpSpPr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31709322-77A8-40B6-AC1C-8E86BCF1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1529" y="6054299"/>
              <a:ext cx="6171429" cy="2391429"/>
            </a:xfrm>
            <a:prstGeom prst="rect">
              <a:avLst/>
            </a:prstGeom>
          </p:spPr>
        </p:pic>
      </p:grpSp>
      <p:pic>
        <p:nvPicPr>
          <p:cNvPr id="22" name="Object 20">
            <a:extLst>
              <a:ext uri="{FF2B5EF4-FFF2-40B4-BE49-F238E27FC236}">
                <a16:creationId xmlns:a16="http://schemas.microsoft.com/office/drawing/2014/main" id="{289B7B41-33B9-4B8A-A23C-4C494DAB37F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9693" y="3153195"/>
            <a:ext cx="3076190" cy="752381"/>
          </a:xfrm>
          <a:prstGeom prst="rect">
            <a:avLst/>
          </a:prstGeom>
        </p:spPr>
      </p:pic>
      <p:pic>
        <p:nvPicPr>
          <p:cNvPr id="23" name="Object 21">
            <a:extLst>
              <a:ext uri="{FF2B5EF4-FFF2-40B4-BE49-F238E27FC236}">
                <a16:creationId xmlns:a16="http://schemas.microsoft.com/office/drawing/2014/main" id="{737C0111-80D1-4D11-A55C-2FACE68743E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07970" y="2900380"/>
            <a:ext cx="2133333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6032" y="290973"/>
            <a:ext cx="17835498" cy="9893653"/>
            <a:chOff x="226032" y="290973"/>
            <a:chExt cx="17835498" cy="9893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032" y="290973"/>
              <a:ext cx="17835498" cy="9893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98149" y="1210000"/>
            <a:ext cx="5704762" cy="53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26565" y="5009345"/>
            <a:ext cx="4232584" cy="457421"/>
            <a:chOff x="7026565" y="5009345"/>
            <a:chExt cx="4232584" cy="45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026565" y="5009345"/>
              <a:ext cx="4232584" cy="45742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B5F5D8-2A7F-4C9B-82B0-F771E6707AF6}"/>
              </a:ext>
            </a:extLst>
          </p:cNvPr>
          <p:cNvSpPr txBox="1"/>
          <p:nvPr/>
        </p:nvSpPr>
        <p:spPr>
          <a:xfrm>
            <a:off x="4965631" y="5981700"/>
            <a:ext cx="867416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26419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B5E99AC-40E5-48D2-BF8A-0D004ADE2FE9}"/>
              </a:ext>
            </a:extLst>
          </p:cNvPr>
          <p:cNvCxnSpPr>
            <a:cxnSpLocks/>
          </p:cNvCxnSpPr>
          <p:nvPr/>
        </p:nvCxnSpPr>
        <p:spPr>
          <a:xfrm>
            <a:off x="2600946" y="6150263"/>
            <a:ext cx="0" cy="2003710"/>
          </a:xfrm>
          <a:prstGeom prst="line">
            <a:avLst/>
          </a:prstGeom>
          <a:ln w="76200">
            <a:solidFill>
              <a:srgbClr val="7C7C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Object 8">
            <a:extLst>
              <a:ext uri="{FF2B5EF4-FFF2-40B4-BE49-F238E27FC236}">
                <a16:creationId xmlns:a16="http://schemas.microsoft.com/office/drawing/2014/main" id="{E2B5FD31-5F55-4E0A-81BC-3C27B398737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943" y="390681"/>
            <a:ext cx="6342857" cy="1247619"/>
          </a:xfrm>
          <a:prstGeom prst="rect">
            <a:avLst/>
          </a:prstGeom>
        </p:spPr>
      </p:pic>
      <p:grpSp>
        <p:nvGrpSpPr>
          <p:cNvPr id="87" name="그룹 1006">
            <a:extLst>
              <a:ext uri="{FF2B5EF4-FFF2-40B4-BE49-F238E27FC236}">
                <a16:creationId xmlns:a16="http://schemas.microsoft.com/office/drawing/2014/main" id="{0CA31D9E-80C7-4C5C-83A2-EB05E372D946}"/>
              </a:ext>
            </a:extLst>
          </p:cNvPr>
          <p:cNvGrpSpPr/>
          <p:nvPr/>
        </p:nvGrpSpPr>
        <p:grpSpPr>
          <a:xfrm>
            <a:off x="14992560" y="497341"/>
            <a:ext cx="2329456" cy="727955"/>
            <a:chOff x="15755484" y="622109"/>
            <a:chExt cx="1573232" cy="491635"/>
          </a:xfrm>
        </p:grpSpPr>
        <p:pic>
          <p:nvPicPr>
            <p:cNvPr id="88" name="Object 21">
              <a:extLst>
                <a:ext uri="{FF2B5EF4-FFF2-40B4-BE49-F238E27FC236}">
                  <a16:creationId xmlns:a16="http://schemas.microsoft.com/office/drawing/2014/main" id="{AC95BA7C-A5E2-4036-82A6-F8927D4FC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755484" y="622109"/>
              <a:ext cx="1573232" cy="491635"/>
            </a:xfrm>
            <a:prstGeom prst="rect">
              <a:avLst/>
            </a:prstGeom>
          </p:spPr>
        </p:pic>
      </p:grpSp>
      <p:grpSp>
        <p:nvGrpSpPr>
          <p:cNvPr id="99" name="그룹 1002">
            <a:extLst>
              <a:ext uri="{FF2B5EF4-FFF2-40B4-BE49-F238E27FC236}">
                <a16:creationId xmlns:a16="http://schemas.microsoft.com/office/drawing/2014/main" id="{45BF0161-FD8A-4C0F-87FF-3D03AA54865D}"/>
              </a:ext>
            </a:extLst>
          </p:cNvPr>
          <p:cNvGrpSpPr/>
          <p:nvPr/>
        </p:nvGrpSpPr>
        <p:grpSpPr>
          <a:xfrm>
            <a:off x="727491" y="1434573"/>
            <a:ext cx="16792638" cy="496707"/>
            <a:chOff x="676290" y="1435062"/>
            <a:chExt cx="16792638" cy="496707"/>
          </a:xfrm>
        </p:grpSpPr>
        <p:pic>
          <p:nvPicPr>
            <p:cNvPr id="100" name="Object 6">
              <a:extLst>
                <a:ext uri="{FF2B5EF4-FFF2-40B4-BE49-F238E27FC236}">
                  <a16:creationId xmlns:a16="http://schemas.microsoft.com/office/drawing/2014/main" id="{CD53AE6E-EC4E-4CE0-AD08-90D2AE27B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290" y="1435062"/>
              <a:ext cx="16792638" cy="496707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B0C88AD-4C2D-4EF7-9F91-9C7C8C0EC2DB}"/>
              </a:ext>
            </a:extLst>
          </p:cNvPr>
          <p:cNvGrpSpPr/>
          <p:nvPr/>
        </p:nvGrpSpPr>
        <p:grpSpPr>
          <a:xfrm>
            <a:off x="1161713" y="2549043"/>
            <a:ext cx="3361929" cy="2650029"/>
            <a:chOff x="11197327" y="4583585"/>
            <a:chExt cx="2823473" cy="2230343"/>
          </a:xfrm>
        </p:grpSpPr>
        <p:grpSp>
          <p:nvGrpSpPr>
            <p:cNvPr id="41" name="그룹 1014">
              <a:extLst>
                <a:ext uri="{FF2B5EF4-FFF2-40B4-BE49-F238E27FC236}">
                  <a16:creationId xmlns:a16="http://schemas.microsoft.com/office/drawing/2014/main" id="{96FCD625-AF28-4BFC-B30D-DE92059A7C2F}"/>
                </a:ext>
              </a:extLst>
            </p:cNvPr>
            <p:cNvGrpSpPr/>
            <p:nvPr/>
          </p:nvGrpSpPr>
          <p:grpSpPr>
            <a:xfrm>
              <a:off x="11423080" y="4880174"/>
              <a:ext cx="1902295" cy="1933754"/>
              <a:chOff x="11423080" y="4880174"/>
              <a:chExt cx="1902295" cy="1933754"/>
            </a:xfrm>
          </p:grpSpPr>
          <p:pic>
            <p:nvPicPr>
              <p:cNvPr id="44" name="Object 39">
                <a:extLst>
                  <a:ext uri="{FF2B5EF4-FFF2-40B4-BE49-F238E27FC236}">
                    <a16:creationId xmlns:a16="http://schemas.microsoft.com/office/drawing/2014/main" id="{DDA6739E-A226-4F66-876A-4487FAFFF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23080" y="4880174"/>
                <a:ext cx="1902295" cy="1933754"/>
              </a:xfrm>
              <a:prstGeom prst="rect">
                <a:avLst/>
              </a:prstGeom>
            </p:spPr>
          </p:pic>
        </p:grpSp>
        <p:pic>
          <p:nvPicPr>
            <p:cNvPr id="42" name="Picture 6" descr="마이크">
              <a:extLst>
                <a:ext uri="{FF2B5EF4-FFF2-40B4-BE49-F238E27FC236}">
                  <a16:creationId xmlns:a16="http://schemas.microsoft.com/office/drawing/2014/main" id="{C376B659-29E6-4F9C-A9EE-93E3174005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414" l="9961" r="8984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502"/>
            <a:stretch/>
          </p:blipFill>
          <p:spPr bwMode="auto">
            <a:xfrm flipH="1">
              <a:off x="12831022" y="4583585"/>
              <a:ext cx="1189778" cy="2183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Download Raspberry Pi Free PNG photo images and clipart | FreePNGImg">
              <a:extLst>
                <a:ext uri="{FF2B5EF4-FFF2-40B4-BE49-F238E27FC236}">
                  <a16:creationId xmlns:a16="http://schemas.microsoft.com/office/drawing/2014/main" id="{66A6FE29-9AA7-45B5-81E4-2B714F621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7327" y="5541136"/>
              <a:ext cx="1001245" cy="1001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2BE2741-A9BD-47CE-8528-F13BC4CD51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16" y="2704943"/>
            <a:ext cx="2438095" cy="2438095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8E9775FC-657B-4606-B7A3-887FAF774C7A}"/>
              </a:ext>
            </a:extLst>
          </p:cNvPr>
          <p:cNvGrpSpPr/>
          <p:nvPr/>
        </p:nvGrpSpPr>
        <p:grpSpPr>
          <a:xfrm>
            <a:off x="2600946" y="8042887"/>
            <a:ext cx="2180571" cy="300637"/>
            <a:chOff x="326601" y="3086024"/>
            <a:chExt cx="6306428" cy="381076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8CEDD44-F5A6-4728-A879-88D54F419DD3}"/>
                </a:ext>
              </a:extLst>
            </p:cNvPr>
            <p:cNvCxnSpPr>
              <a:cxnSpLocks/>
            </p:cNvCxnSpPr>
            <p:nvPr/>
          </p:nvCxnSpPr>
          <p:spPr>
            <a:xfrm>
              <a:off x="326601" y="3276562"/>
              <a:ext cx="6027343" cy="3290"/>
            </a:xfrm>
            <a:prstGeom prst="line">
              <a:avLst/>
            </a:prstGeom>
            <a:ln w="76200">
              <a:solidFill>
                <a:srgbClr val="7C7C7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Object 51">
              <a:extLst>
                <a:ext uri="{FF2B5EF4-FFF2-40B4-BE49-F238E27FC236}">
                  <a16:creationId xmlns:a16="http://schemas.microsoft.com/office/drawing/2014/main" id="{46376C95-173A-473B-9E2A-B9365E9E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3201" y="3086024"/>
              <a:ext cx="339828" cy="381076"/>
            </a:xfrm>
            <a:prstGeom prst="rect">
              <a:avLst/>
            </a:prstGeom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18C37EE-6F73-480E-B8B1-68AF5495A6AA}"/>
              </a:ext>
            </a:extLst>
          </p:cNvPr>
          <p:cNvGrpSpPr/>
          <p:nvPr/>
        </p:nvGrpSpPr>
        <p:grpSpPr>
          <a:xfrm rot="10800000">
            <a:off x="8401478" y="4158473"/>
            <a:ext cx="2224282" cy="491185"/>
            <a:chOff x="2620145" y="3086024"/>
            <a:chExt cx="4012884" cy="381076"/>
          </a:xfrm>
        </p:grpSpPr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3A22D6F3-D022-4C1F-B0A9-69EDF6E96793}"/>
                </a:ext>
              </a:extLst>
            </p:cNvPr>
            <p:cNvCxnSpPr/>
            <p:nvPr/>
          </p:nvCxnSpPr>
          <p:spPr>
            <a:xfrm>
              <a:off x="2620145" y="3279852"/>
              <a:ext cx="3733800" cy="0"/>
            </a:xfrm>
            <a:prstGeom prst="line">
              <a:avLst/>
            </a:prstGeom>
            <a:ln w="76200">
              <a:solidFill>
                <a:srgbClr val="7C7C7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Object 51">
              <a:extLst>
                <a:ext uri="{FF2B5EF4-FFF2-40B4-BE49-F238E27FC236}">
                  <a16:creationId xmlns:a16="http://schemas.microsoft.com/office/drawing/2014/main" id="{8BCDFAED-A1E0-4CF0-84C2-3A83BFF90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3201" y="3086024"/>
              <a:ext cx="339828" cy="381076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83A9E7C-06D5-4A44-ADF5-C003E066F46E}"/>
              </a:ext>
            </a:extLst>
          </p:cNvPr>
          <p:cNvSpPr txBox="1"/>
          <p:nvPr/>
        </p:nvSpPr>
        <p:spPr>
          <a:xfrm>
            <a:off x="1430519" y="5279416"/>
            <a:ext cx="278318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HOME IP</a:t>
            </a:r>
            <a:endParaRPr lang="ko-KR" altLang="en-US" sz="800" dirty="0"/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AB01FB7F-56C1-4BFA-ACD5-81D5E007D484}"/>
              </a:ext>
            </a:extLst>
          </p:cNvPr>
          <p:cNvGrpSpPr/>
          <p:nvPr/>
        </p:nvGrpSpPr>
        <p:grpSpPr>
          <a:xfrm>
            <a:off x="11027424" y="2903402"/>
            <a:ext cx="2224281" cy="2088233"/>
            <a:chOff x="13182600" y="7322467"/>
            <a:chExt cx="2224281" cy="2088233"/>
          </a:xfrm>
        </p:grpSpPr>
        <p:grpSp>
          <p:nvGrpSpPr>
            <p:cNvPr id="36" name="그룹 1012">
              <a:extLst>
                <a:ext uri="{FF2B5EF4-FFF2-40B4-BE49-F238E27FC236}">
                  <a16:creationId xmlns:a16="http://schemas.microsoft.com/office/drawing/2014/main" id="{8924DE70-3653-4164-9B27-621B8E261275}"/>
                </a:ext>
              </a:extLst>
            </p:cNvPr>
            <p:cNvGrpSpPr/>
            <p:nvPr/>
          </p:nvGrpSpPr>
          <p:grpSpPr>
            <a:xfrm>
              <a:off x="13182600" y="7322467"/>
              <a:ext cx="2224281" cy="2088233"/>
              <a:chOff x="7005135" y="5036495"/>
              <a:chExt cx="1583790" cy="1498098"/>
            </a:xfrm>
          </p:grpSpPr>
          <p:pic>
            <p:nvPicPr>
              <p:cNvPr id="37" name="Object 33">
                <a:extLst>
                  <a:ext uri="{FF2B5EF4-FFF2-40B4-BE49-F238E27FC236}">
                    <a16:creationId xmlns:a16="http://schemas.microsoft.com/office/drawing/2014/main" id="{0D8ADECD-4072-4CB6-B39B-CEE4F2F6B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05135" y="5036495"/>
                <a:ext cx="1583790" cy="1498098"/>
              </a:xfrm>
              <a:prstGeom prst="rect">
                <a:avLst/>
              </a:prstGeom>
            </p:spPr>
          </p:pic>
        </p:grp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0B895389-4D20-4D62-87B5-AD92F1860E1F}"/>
                </a:ext>
              </a:extLst>
            </p:cNvPr>
            <p:cNvSpPr/>
            <p:nvPr/>
          </p:nvSpPr>
          <p:spPr>
            <a:xfrm>
              <a:off x="14441504" y="8039100"/>
              <a:ext cx="874696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A78D4F-0A07-4DB0-A348-F1DB5C24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89776" l="2899" r="100000">
                          <a14:foregroundMark x1="85797" y1="16958" x2="70725" y2="27681"/>
                          <a14:foregroundMark x1="66667" y1="15461" x2="84058" y2="41147"/>
                          <a14:foregroundMark x1="77391" y1="27182" x2="71884" y2="18953"/>
                          <a14:foregroundMark x1="70145" y1="20698" x2="79710" y2="22195"/>
                          <a14:foregroundMark x1="76812" y1="29925" x2="68406" y2="281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401800" y="7962900"/>
              <a:ext cx="951395" cy="1105824"/>
            </a:xfrm>
            <a:prstGeom prst="rect">
              <a:avLst/>
            </a:prstGeom>
          </p:spPr>
        </p:pic>
      </p:grpSp>
      <p:grpSp>
        <p:nvGrpSpPr>
          <p:cNvPr id="123" name="그룹 1013">
            <a:extLst>
              <a:ext uri="{FF2B5EF4-FFF2-40B4-BE49-F238E27FC236}">
                <a16:creationId xmlns:a16="http://schemas.microsoft.com/office/drawing/2014/main" id="{156704C5-F829-45E3-A511-D8D374909BE9}"/>
              </a:ext>
            </a:extLst>
          </p:cNvPr>
          <p:cNvGrpSpPr/>
          <p:nvPr/>
        </p:nvGrpSpPr>
        <p:grpSpPr>
          <a:xfrm>
            <a:off x="5934731" y="7152118"/>
            <a:ext cx="2169268" cy="2108727"/>
            <a:chOff x="9258417" y="4956925"/>
            <a:chExt cx="1683727" cy="1636737"/>
          </a:xfrm>
        </p:grpSpPr>
        <p:pic>
          <p:nvPicPr>
            <p:cNvPr id="124" name="Object 36">
              <a:extLst>
                <a:ext uri="{FF2B5EF4-FFF2-40B4-BE49-F238E27FC236}">
                  <a16:creationId xmlns:a16="http://schemas.microsoft.com/office/drawing/2014/main" id="{AD6DB73C-2891-4132-9FD4-ECFCE9B6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58417" y="4956925"/>
              <a:ext cx="1683727" cy="1636737"/>
            </a:xfrm>
            <a:prstGeom prst="rect">
              <a:avLst/>
            </a:prstGeom>
          </p:spPr>
        </p:pic>
      </p:grpSp>
      <p:sp>
        <p:nvSpPr>
          <p:cNvPr id="2057" name="TextBox 2056">
            <a:extLst>
              <a:ext uri="{FF2B5EF4-FFF2-40B4-BE49-F238E27FC236}">
                <a16:creationId xmlns:a16="http://schemas.microsoft.com/office/drawing/2014/main" id="{A1B1AF6F-946F-4B8B-943F-50122879A43F}"/>
              </a:ext>
            </a:extLst>
          </p:cNvPr>
          <p:cNvSpPr txBox="1"/>
          <p:nvPr/>
        </p:nvSpPr>
        <p:spPr>
          <a:xfrm>
            <a:off x="64271" y="8411117"/>
            <a:ext cx="45178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9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실시간 데이터 송수신</a:t>
            </a:r>
            <a:endParaRPr lang="ko-KR" altLang="en-US" sz="2900" dirty="0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92576132-9120-4019-8290-22AD1057740D}"/>
              </a:ext>
            </a:extLst>
          </p:cNvPr>
          <p:cNvCxnSpPr>
            <a:cxnSpLocks/>
          </p:cNvCxnSpPr>
          <p:nvPr/>
        </p:nvCxnSpPr>
        <p:spPr>
          <a:xfrm>
            <a:off x="9144000" y="8385863"/>
            <a:ext cx="3295154" cy="0"/>
          </a:xfrm>
          <a:prstGeom prst="line">
            <a:avLst/>
          </a:prstGeom>
          <a:ln w="76200">
            <a:solidFill>
              <a:srgbClr val="7C7C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6FA1BCEB-D31E-4B2A-9290-DB4839A91270}"/>
              </a:ext>
            </a:extLst>
          </p:cNvPr>
          <p:cNvCxnSpPr>
            <a:cxnSpLocks/>
            <a:stCxn id="2061" idx="1"/>
          </p:cNvCxnSpPr>
          <p:nvPr/>
        </p:nvCxnSpPr>
        <p:spPr>
          <a:xfrm>
            <a:off x="12427394" y="5677435"/>
            <a:ext cx="11760" cy="2708428"/>
          </a:xfrm>
          <a:prstGeom prst="line">
            <a:avLst/>
          </a:prstGeom>
          <a:ln w="76200">
            <a:solidFill>
              <a:srgbClr val="7C7C7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Object 51">
            <a:extLst>
              <a:ext uri="{FF2B5EF4-FFF2-40B4-BE49-F238E27FC236}">
                <a16:creationId xmlns:a16="http://schemas.microsoft.com/office/drawing/2014/main" id="{52EC4E8E-5D32-4F73-A187-CCE54A840D7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12293069" y="5333518"/>
            <a:ext cx="268650" cy="419184"/>
          </a:xfrm>
          <a:prstGeom prst="rect">
            <a:avLst/>
          </a:prstGeom>
        </p:spPr>
      </p:pic>
      <p:sp>
        <p:nvSpPr>
          <p:cNvPr id="2062" name="TextBox 2061">
            <a:extLst>
              <a:ext uri="{FF2B5EF4-FFF2-40B4-BE49-F238E27FC236}">
                <a16:creationId xmlns:a16="http://schemas.microsoft.com/office/drawing/2014/main" id="{59C1F8BD-A128-4717-B1EB-9A06185EEFCA}"/>
              </a:ext>
            </a:extLst>
          </p:cNvPr>
          <p:cNvSpPr txBox="1"/>
          <p:nvPr/>
        </p:nvSpPr>
        <p:spPr>
          <a:xfrm>
            <a:off x="9456578" y="8667214"/>
            <a:ext cx="45178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9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딥러닝 분석 결과 전달</a:t>
            </a:r>
            <a:endParaRPr lang="ko-KR" altLang="en-US" sz="2900" dirty="0"/>
          </a:p>
        </p:txBody>
      </p:sp>
      <p:sp>
        <p:nvSpPr>
          <p:cNvPr id="2063" name="TextBox 2062">
            <a:extLst>
              <a:ext uri="{FF2B5EF4-FFF2-40B4-BE49-F238E27FC236}">
                <a16:creationId xmlns:a16="http://schemas.microsoft.com/office/drawing/2014/main" id="{72156327-A446-476A-BC6A-C69E08E19D19}"/>
              </a:ext>
            </a:extLst>
          </p:cNvPr>
          <p:cNvSpPr txBox="1"/>
          <p:nvPr/>
        </p:nvSpPr>
        <p:spPr>
          <a:xfrm>
            <a:off x="8210451" y="4714636"/>
            <a:ext cx="27831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9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위험상황 전달</a:t>
            </a:r>
            <a:endParaRPr lang="ko-KR" altLang="en-US" sz="2900" dirty="0"/>
          </a:p>
        </p:txBody>
      </p:sp>
      <p:pic>
        <p:nvPicPr>
          <p:cNvPr id="142" name="Object 55">
            <a:extLst>
              <a:ext uri="{FF2B5EF4-FFF2-40B4-BE49-F238E27FC236}">
                <a16:creationId xmlns:a16="http://schemas.microsoft.com/office/drawing/2014/main" id="{787BA1CE-3F14-4E3C-8413-0B1FF8130EEE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03419" y="5421582"/>
            <a:ext cx="4847619" cy="1638095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B91E9C-3E5D-4161-A7BD-0368BA3DCCA8}"/>
              </a:ext>
            </a:extLst>
          </p:cNvPr>
          <p:cNvGrpSpPr/>
          <p:nvPr/>
        </p:nvGrpSpPr>
        <p:grpSpPr>
          <a:xfrm>
            <a:off x="14006451" y="2004938"/>
            <a:ext cx="3900549" cy="7329562"/>
            <a:chOff x="11565132" y="2206844"/>
            <a:chExt cx="4372559" cy="7945128"/>
          </a:xfrm>
        </p:grpSpPr>
        <p:pic>
          <p:nvPicPr>
            <p:cNvPr id="53" name="Picture 8" descr="Download Raspberry Pi Free PNG photo images and clipart | FreePNGImg">
              <a:extLst>
                <a:ext uri="{FF2B5EF4-FFF2-40B4-BE49-F238E27FC236}">
                  <a16:creationId xmlns:a16="http://schemas.microsoft.com/office/drawing/2014/main" id="{B0511A77-9D6A-4BD2-8C9F-E52AEF1A1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1308" y="6039153"/>
              <a:ext cx="1001245" cy="1001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0597657F-7E24-4B09-B254-61FC99C01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565132" y="2206844"/>
              <a:ext cx="4372559" cy="7945128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F86713A-DD6E-4ADD-8CD2-B2A9DF644C33}"/>
                </a:ext>
              </a:extLst>
            </p:cNvPr>
            <p:cNvGrpSpPr/>
            <p:nvPr/>
          </p:nvGrpSpPr>
          <p:grpSpPr>
            <a:xfrm>
              <a:off x="11734800" y="2872871"/>
              <a:ext cx="3810000" cy="6613073"/>
              <a:chOff x="7154587" y="2298910"/>
              <a:chExt cx="4040742" cy="7146138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15A614F1-B305-4B8E-A5C9-210E961BA5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10" b="1381"/>
              <a:stretch/>
            </p:blipFill>
            <p:spPr>
              <a:xfrm>
                <a:off x="7178403" y="3086099"/>
                <a:ext cx="3992639" cy="6358949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FE51C085-C707-49C3-87D7-D92279106B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7" t="11550" r="317" b="46407"/>
              <a:stretch/>
            </p:blipFill>
            <p:spPr>
              <a:xfrm>
                <a:off x="7154587" y="3162299"/>
                <a:ext cx="4040742" cy="297180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69D98D13-D63E-4242-A2FE-3447402A6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718"/>
              <a:stretch/>
            </p:blipFill>
            <p:spPr>
              <a:xfrm>
                <a:off x="7167287" y="2298910"/>
                <a:ext cx="4028042" cy="8633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703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4753</TotalTime>
  <Words>164</Words>
  <Application>Microsoft Office PowerPoint</Application>
  <PresentationFormat>사용자 지정</PresentationFormat>
  <Paragraphs>57</Paragraphs>
  <Slides>25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맑은 고딕</vt:lpstr>
      <vt:lpstr>에스코어 드림 3 Light</vt:lpstr>
      <vt:lpstr>에스코어 드림 4 Regular</vt:lpstr>
      <vt:lpstr>에스코어 드림 5 Medium</vt:lpstr>
      <vt:lpstr>에스코어 드림 6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SMT010</cp:lastModifiedBy>
  <cp:revision>166</cp:revision>
  <dcterms:created xsi:type="dcterms:W3CDTF">2020-10-14T16:18:53Z</dcterms:created>
  <dcterms:modified xsi:type="dcterms:W3CDTF">2020-10-26T03:59:02Z</dcterms:modified>
</cp:coreProperties>
</file>